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Roberts" initials="AR" lastIdx="25" clrIdx="0">
    <p:extLst>
      <p:ext uri="{19B8F6BF-5375-455C-9EA6-DF929625EA0E}">
        <p15:presenceInfo xmlns:p15="http://schemas.microsoft.com/office/powerpoint/2012/main" userId="S-1-5-21-2025429265-861567501-1417001333-37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298"/>
    <a:srgbClr val="E25618"/>
    <a:srgbClr val="E5610E"/>
    <a:srgbClr val="851811"/>
    <a:srgbClr val="8C851D"/>
    <a:srgbClr val="44314F"/>
    <a:srgbClr val="6F2322"/>
    <a:srgbClr val="893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4A77A-52C7-44A4-B6C8-2E8BF612F81F}" v="10" dt="2025-09-02T09:40:03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764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B Moore" userId="f7c969db-d5b6-45ff-a4cf-4eb11ac0549c" providerId="ADAL" clId="{13989370-7303-43B5-A28D-312776C871FC}"/>
    <pc:docChg chg="undo custSel modSld">
      <pc:chgData name="Mr B Moore" userId="f7c969db-d5b6-45ff-a4cf-4eb11ac0549c" providerId="ADAL" clId="{13989370-7303-43B5-A28D-312776C871FC}" dt="2025-05-28T10:30:52.741" v="2156" actId="207"/>
      <pc:docMkLst>
        <pc:docMk/>
      </pc:docMkLst>
      <pc:sldChg chg="addSp delSp modSp mod">
        <pc:chgData name="Mr B Moore" userId="f7c969db-d5b6-45ff-a4cf-4eb11ac0549c" providerId="ADAL" clId="{13989370-7303-43B5-A28D-312776C871FC}" dt="2025-05-28T10:20:57.544" v="1597" actId="1076"/>
        <pc:sldMkLst>
          <pc:docMk/>
          <pc:sldMk cId="1221124528" sldId="256"/>
        </pc:sldMkLst>
      </pc:sldChg>
      <pc:sldChg chg="addSp delSp modSp mod">
        <pc:chgData name="Mr B Moore" userId="f7c969db-d5b6-45ff-a4cf-4eb11ac0549c" providerId="ADAL" clId="{13989370-7303-43B5-A28D-312776C871FC}" dt="2025-05-28T10:20:12.886" v="1589" actId="207"/>
        <pc:sldMkLst>
          <pc:docMk/>
          <pc:sldMk cId="2958070881" sldId="257"/>
        </pc:sldMkLst>
      </pc:sldChg>
      <pc:sldChg chg="addSp delSp modSp mod">
        <pc:chgData name="Mr B Moore" userId="f7c969db-d5b6-45ff-a4cf-4eb11ac0549c" providerId="ADAL" clId="{13989370-7303-43B5-A28D-312776C871FC}" dt="2025-05-28T10:30:52.741" v="2156" actId="207"/>
        <pc:sldMkLst>
          <pc:docMk/>
          <pc:sldMk cId="935167447" sldId="258"/>
        </pc:sldMkLst>
      </pc:sldChg>
    </pc:docChg>
  </pc:docChgLst>
  <pc:docChgLst>
    <pc:chgData name="Mr B Moore" userId="f7c969db-d5b6-45ff-a4cf-4eb11ac0549c" providerId="ADAL" clId="{DCB4A77A-52C7-44A4-B6C8-2E8BF612F81F}"/>
    <pc:docChg chg="undo custSel modSld">
      <pc:chgData name="Mr B Moore" userId="f7c969db-d5b6-45ff-a4cf-4eb11ac0549c" providerId="ADAL" clId="{DCB4A77A-52C7-44A4-B6C8-2E8BF612F81F}" dt="2025-09-02T09:46:39.803" v="1965" actId="20577"/>
      <pc:docMkLst>
        <pc:docMk/>
      </pc:docMkLst>
      <pc:sldChg chg="addSp delSp modSp mod">
        <pc:chgData name="Mr B Moore" userId="f7c969db-d5b6-45ff-a4cf-4eb11ac0549c" providerId="ADAL" clId="{DCB4A77A-52C7-44A4-B6C8-2E8BF612F81F}" dt="2025-09-02T09:46:07.135" v="1898" actId="20577"/>
        <pc:sldMkLst>
          <pc:docMk/>
          <pc:sldMk cId="1221124528" sldId="256"/>
        </pc:sldMkLst>
        <pc:graphicFrameChg chg="mod modGraphic">
          <ac:chgData name="Mr B Moore" userId="f7c969db-d5b6-45ff-a4cf-4eb11ac0549c" providerId="ADAL" clId="{DCB4A77A-52C7-44A4-B6C8-2E8BF612F81F}" dt="2025-09-02T09:46:07.135" v="1898" actId="20577"/>
          <ac:graphicFrameMkLst>
            <pc:docMk/>
            <pc:sldMk cId="1221124528" sldId="256"/>
            <ac:graphicFrameMk id="2" creationId="{EB92DD50-31BF-5FC3-5E66-0652C4C63637}"/>
          </ac:graphicFrameMkLst>
        </pc:graphicFrameChg>
        <pc:picChg chg="add mod">
          <ac:chgData name="Mr B Moore" userId="f7c969db-d5b6-45ff-a4cf-4eb11ac0549c" providerId="ADAL" clId="{DCB4A77A-52C7-44A4-B6C8-2E8BF612F81F}" dt="2025-09-02T09:19:20.004" v="649" actId="1076"/>
          <ac:picMkLst>
            <pc:docMk/>
            <pc:sldMk cId="1221124528" sldId="256"/>
            <ac:picMk id="4" creationId="{7C9CAEE4-8916-A114-9B82-1B92F7E97ABF}"/>
          </ac:picMkLst>
        </pc:picChg>
        <pc:picChg chg="add mod">
          <ac:chgData name="Mr B Moore" userId="f7c969db-d5b6-45ff-a4cf-4eb11ac0549c" providerId="ADAL" clId="{DCB4A77A-52C7-44A4-B6C8-2E8BF612F81F}" dt="2025-09-02T09:19:19.404" v="648" actId="1076"/>
          <ac:picMkLst>
            <pc:docMk/>
            <pc:sldMk cId="1221124528" sldId="256"/>
            <ac:picMk id="7" creationId="{A3E8D836-928D-F34A-E174-0E332249947A}"/>
          </ac:picMkLst>
        </pc:picChg>
        <pc:picChg chg="add mod">
          <ac:chgData name="Mr B Moore" userId="f7c969db-d5b6-45ff-a4cf-4eb11ac0549c" providerId="ADAL" clId="{DCB4A77A-52C7-44A4-B6C8-2E8BF612F81F}" dt="2025-09-02T09:19:55.250" v="656" actId="1076"/>
          <ac:picMkLst>
            <pc:docMk/>
            <pc:sldMk cId="1221124528" sldId="256"/>
            <ac:picMk id="9" creationId="{E2550477-33FB-CAE7-CAE0-6DA193A64EC7}"/>
          </ac:picMkLst>
        </pc:picChg>
        <pc:picChg chg="add mod">
          <ac:chgData name="Mr B Moore" userId="f7c969db-d5b6-45ff-a4cf-4eb11ac0549c" providerId="ADAL" clId="{DCB4A77A-52C7-44A4-B6C8-2E8BF612F81F}" dt="2025-09-02T09:19:58.710" v="658" actId="1076"/>
          <ac:picMkLst>
            <pc:docMk/>
            <pc:sldMk cId="1221124528" sldId="256"/>
            <ac:picMk id="10" creationId="{90BE4B37-FA58-5E1A-EA54-A498B7989423}"/>
          </ac:picMkLst>
        </pc:picChg>
        <pc:picChg chg="mod">
          <ac:chgData name="Mr B Moore" userId="f7c969db-d5b6-45ff-a4cf-4eb11ac0549c" providerId="ADAL" clId="{DCB4A77A-52C7-44A4-B6C8-2E8BF612F81F}" dt="2025-09-02T09:18:53.182" v="640" actId="1076"/>
          <ac:picMkLst>
            <pc:docMk/>
            <pc:sldMk cId="1221124528" sldId="256"/>
            <ac:picMk id="12" creationId="{33A48589-3320-0DCA-AD0C-6EDC38DE38F0}"/>
          </ac:picMkLst>
        </pc:picChg>
        <pc:picChg chg="mod">
          <ac:chgData name="Mr B Moore" userId="f7c969db-d5b6-45ff-a4cf-4eb11ac0549c" providerId="ADAL" clId="{DCB4A77A-52C7-44A4-B6C8-2E8BF612F81F}" dt="2025-09-02T09:18:55.686" v="641" actId="1076"/>
          <ac:picMkLst>
            <pc:docMk/>
            <pc:sldMk cId="1221124528" sldId="256"/>
            <ac:picMk id="14" creationId="{464A5E1E-2781-A091-B7D8-31A24221E2D8}"/>
          </ac:picMkLst>
        </pc:picChg>
        <pc:picChg chg="add del mod">
          <ac:chgData name="Mr B Moore" userId="f7c969db-d5b6-45ff-a4cf-4eb11ac0549c" providerId="ADAL" clId="{DCB4A77A-52C7-44A4-B6C8-2E8BF612F81F}" dt="2025-09-02T09:19:49.523" v="654" actId="1076"/>
          <ac:picMkLst>
            <pc:docMk/>
            <pc:sldMk cId="1221124528" sldId="256"/>
            <ac:picMk id="17" creationId="{81A1A4B1-3B43-1B88-19D0-0244E4350311}"/>
          </ac:picMkLst>
        </pc:picChg>
      </pc:sldChg>
      <pc:sldChg chg="addSp delSp modSp mod">
        <pc:chgData name="Mr B Moore" userId="f7c969db-d5b6-45ff-a4cf-4eb11ac0549c" providerId="ADAL" clId="{DCB4A77A-52C7-44A4-B6C8-2E8BF612F81F}" dt="2025-09-02T09:46:04.225" v="1897" actId="20577"/>
        <pc:sldMkLst>
          <pc:docMk/>
          <pc:sldMk cId="2958070881" sldId="257"/>
        </pc:sldMkLst>
        <pc:graphicFrameChg chg="mod modGraphic">
          <ac:chgData name="Mr B Moore" userId="f7c969db-d5b6-45ff-a4cf-4eb11ac0549c" providerId="ADAL" clId="{DCB4A77A-52C7-44A4-B6C8-2E8BF612F81F}" dt="2025-09-02T09:46:04.225" v="1897" actId="20577"/>
          <ac:graphicFrameMkLst>
            <pc:docMk/>
            <pc:sldMk cId="2958070881" sldId="257"/>
            <ac:graphicFrameMk id="4" creationId="{7F5C4A3B-B534-CF5E-024C-80C07EF5586D}"/>
          </ac:graphicFrameMkLst>
        </pc:graphicFrameChg>
        <pc:picChg chg="add mod">
          <ac:chgData name="Mr B Moore" userId="f7c969db-d5b6-45ff-a4cf-4eb11ac0549c" providerId="ADAL" clId="{DCB4A77A-52C7-44A4-B6C8-2E8BF612F81F}" dt="2025-09-02T09:31:57.678" v="1210" actId="1076"/>
          <ac:picMkLst>
            <pc:docMk/>
            <pc:sldMk cId="2958070881" sldId="257"/>
            <ac:picMk id="2" creationId="{E3E11B4B-D36A-D42C-606A-DAA466AB5838}"/>
          </ac:picMkLst>
        </pc:picChg>
        <pc:picChg chg="mod">
          <ac:chgData name="Mr B Moore" userId="f7c969db-d5b6-45ff-a4cf-4eb11ac0549c" providerId="ADAL" clId="{DCB4A77A-52C7-44A4-B6C8-2E8BF612F81F}" dt="2025-09-02T09:25:55.121" v="822" actId="1076"/>
          <ac:picMkLst>
            <pc:docMk/>
            <pc:sldMk cId="2958070881" sldId="257"/>
            <ac:picMk id="15" creationId="{792B2919-33DA-6CCC-891C-EA415DC010D4}"/>
          </ac:picMkLst>
        </pc:picChg>
        <pc:picChg chg="del">
          <ac:chgData name="Mr B Moore" userId="f7c969db-d5b6-45ff-a4cf-4eb11ac0549c" providerId="ADAL" clId="{DCB4A77A-52C7-44A4-B6C8-2E8BF612F81F}" dt="2025-09-02T09:27:25.920" v="1016" actId="478"/>
          <ac:picMkLst>
            <pc:docMk/>
            <pc:sldMk cId="2958070881" sldId="257"/>
            <ac:picMk id="16" creationId="{949FAD4A-4253-3EB0-0953-8EC001F376E5}"/>
          </ac:picMkLst>
        </pc:picChg>
        <pc:picChg chg="mod">
          <ac:chgData name="Mr B Moore" userId="f7c969db-d5b6-45ff-a4cf-4eb11ac0549c" providerId="ADAL" clId="{DCB4A77A-52C7-44A4-B6C8-2E8BF612F81F}" dt="2025-09-02T09:27:29.918" v="1017" actId="1076"/>
          <ac:picMkLst>
            <pc:docMk/>
            <pc:sldMk cId="2958070881" sldId="257"/>
            <ac:picMk id="17" creationId="{7FD08ACD-9516-217D-7640-64A33063FA84}"/>
          </ac:picMkLst>
        </pc:picChg>
        <pc:picChg chg="mod">
          <ac:chgData name="Mr B Moore" userId="f7c969db-d5b6-45ff-a4cf-4eb11ac0549c" providerId="ADAL" clId="{DCB4A77A-52C7-44A4-B6C8-2E8BF612F81F}" dt="2025-09-02T09:27:24.836" v="1015" actId="1076"/>
          <ac:picMkLst>
            <pc:docMk/>
            <pc:sldMk cId="2958070881" sldId="257"/>
            <ac:picMk id="21" creationId="{8F6EE6FF-CD77-F034-7B8E-D3F06052327E}"/>
          </ac:picMkLst>
        </pc:picChg>
        <pc:picChg chg="mod">
          <ac:chgData name="Mr B Moore" userId="f7c969db-d5b6-45ff-a4cf-4eb11ac0549c" providerId="ADAL" clId="{DCB4A77A-52C7-44A4-B6C8-2E8BF612F81F}" dt="2025-09-02T09:29:23.458" v="1023" actId="1076"/>
          <ac:picMkLst>
            <pc:docMk/>
            <pc:sldMk cId="2958070881" sldId="257"/>
            <ac:picMk id="22" creationId="{E816BFC9-9BDE-23C4-1C57-A991F8CE3876}"/>
          </ac:picMkLst>
        </pc:picChg>
        <pc:picChg chg="mod">
          <ac:chgData name="Mr B Moore" userId="f7c969db-d5b6-45ff-a4cf-4eb11ac0549c" providerId="ADAL" clId="{DCB4A77A-52C7-44A4-B6C8-2E8BF612F81F}" dt="2025-09-02T09:31:36.775" v="1206" actId="1076"/>
          <ac:picMkLst>
            <pc:docMk/>
            <pc:sldMk cId="2958070881" sldId="257"/>
            <ac:picMk id="23" creationId="{C834214D-5479-4D8A-2B17-2C84C6E4D958}"/>
          </ac:picMkLst>
        </pc:picChg>
      </pc:sldChg>
      <pc:sldChg chg="addSp delSp modSp mod">
        <pc:chgData name="Mr B Moore" userId="f7c969db-d5b6-45ff-a4cf-4eb11ac0549c" providerId="ADAL" clId="{DCB4A77A-52C7-44A4-B6C8-2E8BF612F81F}" dt="2025-09-02T09:46:39.803" v="1965" actId="20577"/>
        <pc:sldMkLst>
          <pc:docMk/>
          <pc:sldMk cId="935167447" sldId="258"/>
        </pc:sldMkLst>
        <pc:graphicFrameChg chg="mod modGraphic">
          <ac:chgData name="Mr B Moore" userId="f7c969db-d5b6-45ff-a4cf-4eb11ac0549c" providerId="ADAL" clId="{DCB4A77A-52C7-44A4-B6C8-2E8BF612F81F}" dt="2025-09-02T09:46:39.803" v="1965" actId="20577"/>
          <ac:graphicFrameMkLst>
            <pc:docMk/>
            <pc:sldMk cId="935167447" sldId="258"/>
            <ac:graphicFrameMk id="4" creationId="{5D04B83A-6899-2D41-F406-C7725CD1A7DB}"/>
          </ac:graphicFrameMkLst>
        </pc:graphicFrameChg>
        <pc:picChg chg="add mod">
          <ac:chgData name="Mr B Moore" userId="f7c969db-d5b6-45ff-a4cf-4eb11ac0549c" providerId="ADAL" clId="{DCB4A77A-52C7-44A4-B6C8-2E8BF612F81F}" dt="2025-09-02T09:41:24.001" v="1621" actId="207"/>
          <ac:picMkLst>
            <pc:docMk/>
            <pc:sldMk cId="935167447" sldId="258"/>
            <ac:picMk id="3" creationId="{0C73E78C-A528-7084-31C4-E2E4A42DDF19}"/>
          </ac:picMkLst>
        </pc:picChg>
        <pc:picChg chg="del">
          <ac:chgData name="Mr B Moore" userId="f7c969db-d5b6-45ff-a4cf-4eb11ac0549c" providerId="ADAL" clId="{DCB4A77A-52C7-44A4-B6C8-2E8BF612F81F}" dt="2025-09-02T09:38:17.439" v="1483" actId="478"/>
          <ac:picMkLst>
            <pc:docMk/>
            <pc:sldMk cId="935167447" sldId="258"/>
            <ac:picMk id="15" creationId="{8B34C95E-D409-9DF7-766B-FE69545D1674}"/>
          </ac:picMkLst>
        </pc:picChg>
        <pc:picChg chg="mod">
          <ac:chgData name="Mr B Moore" userId="f7c969db-d5b6-45ff-a4cf-4eb11ac0549c" providerId="ADAL" clId="{DCB4A77A-52C7-44A4-B6C8-2E8BF612F81F}" dt="2025-09-02T09:39:58.875" v="1524" actId="1076"/>
          <ac:picMkLst>
            <pc:docMk/>
            <pc:sldMk cId="935167447" sldId="258"/>
            <ac:picMk id="18" creationId="{4CE35BA3-B94B-8275-BC45-087ED3876F95}"/>
          </ac:picMkLst>
        </pc:picChg>
        <pc:picChg chg="mod">
          <ac:chgData name="Mr B Moore" userId="f7c969db-d5b6-45ff-a4cf-4eb11ac0549c" providerId="ADAL" clId="{DCB4A77A-52C7-44A4-B6C8-2E8BF612F81F}" dt="2025-09-02T09:41:37.792" v="1624" actId="207"/>
          <ac:picMkLst>
            <pc:docMk/>
            <pc:sldMk cId="935167447" sldId="258"/>
            <ac:picMk id="19" creationId="{407C5EFE-EBB8-6340-4360-F733A3082236}"/>
          </ac:picMkLst>
        </pc:picChg>
        <pc:picChg chg="del">
          <ac:chgData name="Mr B Moore" userId="f7c969db-d5b6-45ff-a4cf-4eb11ac0549c" providerId="ADAL" clId="{DCB4A77A-52C7-44A4-B6C8-2E8BF612F81F}" dt="2025-09-02T09:41:11.337" v="1617" actId="478"/>
          <ac:picMkLst>
            <pc:docMk/>
            <pc:sldMk cId="935167447" sldId="258"/>
            <ac:picMk id="21" creationId="{9E5BFCD2-8934-A237-BA1C-D202DF418DB5}"/>
          </ac:picMkLst>
        </pc:picChg>
        <pc:picChg chg="del mod">
          <ac:chgData name="Mr B Moore" userId="f7c969db-d5b6-45ff-a4cf-4eb11ac0549c" providerId="ADAL" clId="{DCB4A77A-52C7-44A4-B6C8-2E8BF612F81F}" dt="2025-09-02T09:41:11.939" v="1619" actId="478"/>
          <ac:picMkLst>
            <pc:docMk/>
            <pc:sldMk cId="935167447" sldId="258"/>
            <ac:picMk id="22" creationId="{2CD81A03-ABA3-C0D0-17EA-94588F416D8A}"/>
          </ac:picMkLst>
        </pc:picChg>
        <pc:picChg chg="del">
          <ac:chgData name="Mr B Moore" userId="f7c969db-d5b6-45ff-a4cf-4eb11ac0549c" providerId="ADAL" clId="{DCB4A77A-52C7-44A4-B6C8-2E8BF612F81F}" dt="2025-09-02T09:40:05.905" v="1526" actId="478"/>
          <ac:picMkLst>
            <pc:docMk/>
            <pc:sldMk cId="935167447" sldId="258"/>
            <ac:picMk id="24" creationId="{629896FF-BDCD-B2B9-4B3D-B0C791AD12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39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73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39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24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0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38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0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9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39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24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9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6B8C-6F41-46B0-B7B9-DC3442E9BA3B}" type="datetimeFigureOut">
              <a:rPr lang="en-GB" smtClean="0"/>
              <a:t>02/09/2025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3BEF-2303-450A-B054-52B2CE4937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3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0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2.svg"/><Relationship Id="rId4" Type="http://schemas.openxmlformats.org/officeDocument/2006/relationships/image" Target="../media/image2.jpeg"/><Relationship Id="rId9" Type="http://schemas.openxmlformats.org/officeDocument/2006/relationships/image" Target="../media/image11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.jpe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6140" y="363091"/>
            <a:ext cx="130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Gill Sans MT" panose="020B0502020104020203" pitchFamily="34" charset="0"/>
              </a:rPr>
              <a:t>Insert logo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1" y="640090"/>
            <a:ext cx="580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115298"/>
                </a:solidFill>
                <a:latin typeface="Gill Sans MT" panose="020B0502020104020203" pitchFamily="34" charset="0"/>
              </a:rPr>
              <a:t>Week 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92DD50-31BF-5FC3-5E66-0652C4C63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06750"/>
              </p:ext>
            </p:extLst>
          </p:nvPr>
        </p:nvGraphicFramePr>
        <p:xfrm>
          <a:off x="573038" y="993270"/>
          <a:ext cx="8759924" cy="533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672">
                  <a:extLst>
                    <a:ext uri="{9D8B030D-6E8A-4147-A177-3AD203B41FA5}">
                      <a16:colId xmlns:a16="http://schemas.microsoft.com/office/drawing/2014/main" val="3955225391"/>
                    </a:ext>
                  </a:extLst>
                </a:gridCol>
                <a:gridCol w="1521960">
                  <a:extLst>
                    <a:ext uri="{9D8B030D-6E8A-4147-A177-3AD203B41FA5}">
                      <a16:colId xmlns:a16="http://schemas.microsoft.com/office/drawing/2014/main" val="2839931025"/>
                    </a:ext>
                  </a:extLst>
                </a:gridCol>
                <a:gridCol w="1474073">
                  <a:extLst>
                    <a:ext uri="{9D8B030D-6E8A-4147-A177-3AD203B41FA5}">
                      <a16:colId xmlns:a16="http://schemas.microsoft.com/office/drawing/2014/main" val="3086133057"/>
                    </a:ext>
                  </a:extLst>
                </a:gridCol>
                <a:gridCol w="1474073">
                  <a:extLst>
                    <a:ext uri="{9D8B030D-6E8A-4147-A177-3AD203B41FA5}">
                      <a16:colId xmlns:a16="http://schemas.microsoft.com/office/drawing/2014/main" val="3895752122"/>
                    </a:ext>
                  </a:extLst>
                </a:gridCol>
                <a:gridCol w="1496231">
                  <a:extLst>
                    <a:ext uri="{9D8B030D-6E8A-4147-A177-3AD203B41FA5}">
                      <a16:colId xmlns:a16="http://schemas.microsoft.com/office/drawing/2014/main" val="1650932676"/>
                    </a:ext>
                  </a:extLst>
                </a:gridCol>
                <a:gridCol w="1451915">
                  <a:extLst>
                    <a:ext uri="{9D8B030D-6E8A-4147-A177-3AD203B41FA5}">
                      <a16:colId xmlns:a16="http://schemas.microsoft.com/office/drawing/2014/main" val="1174132851"/>
                    </a:ext>
                  </a:extLst>
                </a:gridCol>
              </a:tblGrid>
              <a:tr h="459403"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7960"/>
                  </a:ext>
                </a:extLst>
              </a:tr>
              <a:tr h="8700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Today’s Soup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Honey Roast Root Vegetables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Spicy Vegetable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Broccoli and Stilton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Cream of Cauliflower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Carrot and Coriander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286585"/>
                  </a:ext>
                </a:extLst>
              </a:tr>
              <a:tr h="12860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</a:t>
                      </a:r>
                    </a:p>
                    <a:p>
                      <a:pPr algn="ctr"/>
                      <a:r>
                        <a:rPr lang="en-US" dirty="0"/>
                        <a:t>Course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Mild Creamy Chicken Curry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Spaghetti Bolognaise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Chicken with BBQ Sauce and Cheese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Roast Beef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Battered Fish</a:t>
                      </a:r>
                    </a:p>
                    <a:p>
                      <a:pPr algn="ctr"/>
                      <a:r>
                        <a:rPr lang="en-GB" sz="1400" dirty="0"/>
                        <a:t>Battered Sausage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54083"/>
                  </a:ext>
                </a:extLst>
              </a:tr>
              <a:tr h="10528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Side Dishes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Rice</a:t>
                      </a:r>
                    </a:p>
                    <a:p>
                      <a:pPr algn="ctr"/>
                      <a:r>
                        <a:rPr lang="en-US" sz="1400" dirty="0"/>
                        <a:t>Naan Bread</a:t>
                      </a:r>
                    </a:p>
                    <a:p>
                      <a:pPr algn="ctr"/>
                      <a:r>
                        <a:rPr lang="en-US" sz="1400" dirty="0"/>
                        <a:t>Green Beans</a:t>
                      </a:r>
                    </a:p>
                    <a:p>
                      <a:pPr algn="ctr"/>
                      <a:r>
                        <a:rPr lang="en-US" sz="1400" dirty="0"/>
                        <a:t>Onion Bhajis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Garlic Bread</a:t>
                      </a:r>
                    </a:p>
                    <a:p>
                      <a:pPr algn="ctr"/>
                      <a:r>
                        <a:rPr lang="en-US" sz="1400" dirty="0"/>
                        <a:t>Sweetcorn</a:t>
                      </a:r>
                    </a:p>
                    <a:p>
                      <a:pPr algn="ctr"/>
                      <a:r>
                        <a:rPr lang="en-US" sz="1400" dirty="0"/>
                        <a:t>Broccoli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New potatoes</a:t>
                      </a:r>
                    </a:p>
                    <a:p>
                      <a:pPr algn="ctr"/>
                      <a:r>
                        <a:rPr lang="en-US" sz="1400" dirty="0"/>
                        <a:t>Garden Peas</a:t>
                      </a:r>
                    </a:p>
                    <a:p>
                      <a:pPr algn="ctr"/>
                      <a:r>
                        <a:rPr lang="en-US" sz="1400" dirty="0"/>
                        <a:t>Cauliflower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Mash Potato</a:t>
                      </a:r>
                    </a:p>
                    <a:p>
                      <a:pPr algn="ctr"/>
                      <a:r>
                        <a:rPr lang="en-US" sz="1400" dirty="0"/>
                        <a:t>Parsnips</a:t>
                      </a:r>
                    </a:p>
                    <a:p>
                      <a:pPr algn="ctr"/>
                      <a:r>
                        <a:rPr lang="en-US" sz="1400" dirty="0"/>
                        <a:t>Carrots</a:t>
                      </a:r>
                    </a:p>
                    <a:p>
                      <a:pPr algn="ctr"/>
                      <a:r>
                        <a:rPr lang="en-US" sz="1400" dirty="0"/>
                        <a:t>Yorkshire Pudding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French Fries</a:t>
                      </a:r>
                    </a:p>
                    <a:p>
                      <a:pPr algn="ctr"/>
                      <a:r>
                        <a:rPr lang="en-US" sz="1400" dirty="0"/>
                        <a:t>Mushy Peas</a:t>
                      </a:r>
                    </a:p>
                    <a:p>
                      <a:pPr algn="ctr"/>
                      <a:r>
                        <a:rPr lang="en-US" sz="1400" dirty="0"/>
                        <a:t>Baked Beans</a:t>
                      </a:r>
                    </a:p>
                    <a:p>
                      <a:pPr algn="ctr"/>
                      <a:r>
                        <a:rPr lang="en-GB" sz="1400" dirty="0"/>
                        <a:t>Curry Sauce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99797"/>
                  </a:ext>
                </a:extLst>
              </a:tr>
              <a:tr h="6641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Dessert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Jam Doughnut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Pineapple Upside-Down Cake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Rice </a:t>
                      </a:r>
                      <a:r>
                        <a:rPr lang="en-US" sz="1400" dirty="0" err="1"/>
                        <a:t>Kripsie</a:t>
                      </a:r>
                      <a:r>
                        <a:rPr lang="en-US" sz="1400" dirty="0"/>
                        <a:t> Cake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Classic Sprinkle Cake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Sticky Toffee Pudding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947251"/>
                  </a:ext>
                </a:extLst>
              </a:tr>
              <a:tr h="939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Everyday Essentials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75149"/>
                  </a:ext>
                </a:extLst>
              </a:tr>
            </a:tbl>
          </a:graphicData>
        </a:graphic>
      </p:graphicFrame>
      <p:pic>
        <p:nvPicPr>
          <p:cNvPr id="3" name="Picture 2" descr="barnardcastleschool Publisher Publications - Issuu">
            <a:extLst>
              <a:ext uri="{FF2B5EF4-FFF2-40B4-BE49-F238E27FC236}">
                <a16:creationId xmlns:a16="http://schemas.microsoft.com/office/drawing/2014/main" id="{29245857-B809-1921-711F-036F7D631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32070" r="28547" b="36290"/>
          <a:stretch/>
        </p:blipFill>
        <p:spPr bwMode="auto">
          <a:xfrm>
            <a:off x="7721600" y="70154"/>
            <a:ext cx="1871445" cy="92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phic 7" descr="Fish with solid fill">
            <a:extLst>
              <a:ext uri="{FF2B5EF4-FFF2-40B4-BE49-F238E27FC236}">
                <a16:creationId xmlns:a16="http://schemas.microsoft.com/office/drawing/2014/main" id="{B451E00E-9397-678F-2B11-23F725455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8885">
            <a:off x="8001000" y="3093720"/>
            <a:ext cx="457200" cy="457200"/>
          </a:xfrm>
          <a:prstGeom prst="rect">
            <a:avLst/>
          </a:prstGeom>
        </p:spPr>
      </p:pic>
      <p:pic>
        <p:nvPicPr>
          <p:cNvPr id="12" name="Graphic 11" descr="Cow with solid fill">
            <a:extLst>
              <a:ext uri="{FF2B5EF4-FFF2-40B4-BE49-F238E27FC236}">
                <a16:creationId xmlns:a16="http://schemas.microsoft.com/office/drawing/2014/main" id="{33A48589-3320-0DCA-AD0C-6EDC38DE3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8267" y="3093720"/>
            <a:ext cx="457200" cy="457200"/>
          </a:xfrm>
          <a:prstGeom prst="rect">
            <a:avLst/>
          </a:prstGeom>
        </p:spPr>
      </p:pic>
      <p:pic>
        <p:nvPicPr>
          <p:cNvPr id="14" name="Graphic 13" descr="Chicken with solid fill">
            <a:extLst>
              <a:ext uri="{FF2B5EF4-FFF2-40B4-BE49-F238E27FC236}">
                <a16:creationId xmlns:a16="http://schemas.microsoft.com/office/drawing/2014/main" id="{464A5E1E-2781-A091-B7D8-31A24221E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9751" y="3093720"/>
            <a:ext cx="457200" cy="457200"/>
          </a:xfrm>
          <a:prstGeom prst="rect">
            <a:avLst/>
          </a:prstGeom>
        </p:spPr>
      </p:pic>
      <p:pic>
        <p:nvPicPr>
          <p:cNvPr id="15" name="Graphic 14" descr="Chicken with solid fill">
            <a:extLst>
              <a:ext uri="{FF2B5EF4-FFF2-40B4-BE49-F238E27FC236}">
                <a16:creationId xmlns:a16="http://schemas.microsoft.com/office/drawing/2014/main" id="{9F0FA949-718C-7E84-5923-C83CC13D7F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02738" y="2311142"/>
            <a:ext cx="400110" cy="400110"/>
          </a:xfrm>
          <a:prstGeom prst="rect">
            <a:avLst/>
          </a:prstGeom>
        </p:spPr>
      </p:pic>
      <p:pic>
        <p:nvPicPr>
          <p:cNvPr id="17" name="Graphic 16" descr="Pig outline">
            <a:extLst>
              <a:ext uri="{FF2B5EF4-FFF2-40B4-BE49-F238E27FC236}">
                <a16:creationId xmlns:a16="http://schemas.microsoft.com/office/drawing/2014/main" id="{81A1A4B1-3B43-1B88-19D0-0244E43503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57322" y="3093720"/>
            <a:ext cx="457200" cy="457200"/>
          </a:xfrm>
          <a:prstGeom prst="rect">
            <a:avLst/>
          </a:prstGeom>
        </p:spPr>
      </p:pic>
      <p:pic>
        <p:nvPicPr>
          <p:cNvPr id="9" name="Graphic 8" descr="Cow with solid fill">
            <a:extLst>
              <a:ext uri="{FF2B5EF4-FFF2-40B4-BE49-F238E27FC236}">
                <a16:creationId xmlns:a16="http://schemas.microsoft.com/office/drawing/2014/main" id="{E2550477-33FB-CAE7-CAE0-6DA193A64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7196" y="3093720"/>
            <a:ext cx="457200" cy="457200"/>
          </a:xfrm>
          <a:prstGeom prst="rect">
            <a:avLst/>
          </a:prstGeom>
        </p:spPr>
      </p:pic>
      <p:pic>
        <p:nvPicPr>
          <p:cNvPr id="10" name="Graphic 9" descr="Chicken with solid fill">
            <a:extLst>
              <a:ext uri="{FF2B5EF4-FFF2-40B4-BE49-F238E27FC236}">
                <a16:creationId xmlns:a16="http://schemas.microsoft.com/office/drawing/2014/main" id="{90BE4B37-FA58-5E1A-EA54-A498B79894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6783" y="312506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2801" y="640090"/>
            <a:ext cx="580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E25618"/>
                </a:solidFill>
                <a:latin typeface="Gill Sans MT" panose="020B0502020104020203" pitchFamily="34" charset="0"/>
              </a:rPr>
              <a:t>Week Two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B1839-2479-4EB6-AAFF-DC37D718DF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865"/>
          <a:stretch/>
        </p:blipFill>
        <p:spPr>
          <a:xfrm>
            <a:off x="1766375" y="2647948"/>
            <a:ext cx="182001" cy="20937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5C4A3B-B534-CF5E-024C-80C07EF55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59459"/>
              </p:ext>
            </p:extLst>
          </p:nvPr>
        </p:nvGraphicFramePr>
        <p:xfrm>
          <a:off x="692263" y="1206709"/>
          <a:ext cx="8759924" cy="545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672">
                  <a:extLst>
                    <a:ext uri="{9D8B030D-6E8A-4147-A177-3AD203B41FA5}">
                      <a16:colId xmlns:a16="http://schemas.microsoft.com/office/drawing/2014/main" val="3955225391"/>
                    </a:ext>
                  </a:extLst>
                </a:gridCol>
                <a:gridCol w="1521960">
                  <a:extLst>
                    <a:ext uri="{9D8B030D-6E8A-4147-A177-3AD203B41FA5}">
                      <a16:colId xmlns:a16="http://schemas.microsoft.com/office/drawing/2014/main" val="2839931025"/>
                    </a:ext>
                  </a:extLst>
                </a:gridCol>
                <a:gridCol w="1474073">
                  <a:extLst>
                    <a:ext uri="{9D8B030D-6E8A-4147-A177-3AD203B41FA5}">
                      <a16:colId xmlns:a16="http://schemas.microsoft.com/office/drawing/2014/main" val="3086133057"/>
                    </a:ext>
                  </a:extLst>
                </a:gridCol>
                <a:gridCol w="1474073">
                  <a:extLst>
                    <a:ext uri="{9D8B030D-6E8A-4147-A177-3AD203B41FA5}">
                      <a16:colId xmlns:a16="http://schemas.microsoft.com/office/drawing/2014/main" val="3895752122"/>
                    </a:ext>
                  </a:extLst>
                </a:gridCol>
                <a:gridCol w="1474073">
                  <a:extLst>
                    <a:ext uri="{9D8B030D-6E8A-4147-A177-3AD203B41FA5}">
                      <a16:colId xmlns:a16="http://schemas.microsoft.com/office/drawing/2014/main" val="1650932676"/>
                    </a:ext>
                  </a:extLst>
                </a:gridCol>
                <a:gridCol w="1474073">
                  <a:extLst>
                    <a:ext uri="{9D8B030D-6E8A-4147-A177-3AD203B41FA5}">
                      <a16:colId xmlns:a16="http://schemas.microsoft.com/office/drawing/2014/main" val="1174132851"/>
                    </a:ext>
                  </a:extLst>
                </a:gridCol>
              </a:tblGrid>
              <a:tr h="459403"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7960"/>
                  </a:ext>
                </a:extLst>
              </a:tr>
              <a:tr h="8759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Today’s Soup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Cheesy Cauliflower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Honey Roast Parsnip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Creamy Tomato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Cajun Sweet Potato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Spinach and Green Bean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286585"/>
                  </a:ext>
                </a:extLst>
              </a:tr>
              <a:tr h="12860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</a:t>
                      </a:r>
                    </a:p>
                    <a:p>
                      <a:pPr algn="ctr"/>
                      <a:r>
                        <a:rPr lang="en-US" dirty="0"/>
                        <a:t>Course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Mince and Dumplings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Cajun Chicken</a:t>
                      </a:r>
                    </a:p>
                    <a:p>
                      <a:pPr algn="ctr"/>
                      <a:r>
                        <a:rPr lang="en-GB" sz="1400" dirty="0"/>
                        <a:t>Fillet Burger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Roast Pork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Homemade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Lasagne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Battered Fish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Battered Chicken Bites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54083"/>
                  </a:ext>
                </a:extLst>
              </a:tr>
              <a:tr h="10528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Side Dishes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Parsnip</a:t>
                      </a:r>
                    </a:p>
                    <a:p>
                      <a:pPr algn="ctr"/>
                      <a:r>
                        <a:rPr lang="en-US" sz="1400" dirty="0"/>
                        <a:t>Carrot</a:t>
                      </a:r>
                    </a:p>
                    <a:p>
                      <a:pPr algn="ctr"/>
                      <a:r>
                        <a:rPr lang="en-US" sz="1400" dirty="0"/>
                        <a:t>Kale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Seasoned Wedges</a:t>
                      </a:r>
                    </a:p>
                    <a:p>
                      <a:pPr algn="ctr"/>
                      <a:r>
                        <a:rPr lang="en-US" sz="1400" dirty="0"/>
                        <a:t>Onion Rings</a:t>
                      </a:r>
                    </a:p>
                    <a:p>
                      <a:pPr algn="ctr"/>
                      <a:r>
                        <a:rPr lang="en-US" sz="1400" dirty="0"/>
                        <a:t>Burger Garnish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Stuffing Balls</a:t>
                      </a:r>
                    </a:p>
                    <a:p>
                      <a:pPr algn="ctr"/>
                      <a:r>
                        <a:rPr lang="en-US" sz="1400" dirty="0"/>
                        <a:t>Roast Potato</a:t>
                      </a:r>
                    </a:p>
                    <a:p>
                      <a:pPr algn="ctr"/>
                      <a:r>
                        <a:rPr lang="en-US" sz="1400" dirty="0"/>
                        <a:t>Sweet Potato</a:t>
                      </a:r>
                    </a:p>
                    <a:p>
                      <a:pPr algn="ctr"/>
                      <a:r>
                        <a:rPr lang="en-US" sz="1400" dirty="0"/>
                        <a:t>Creamed Leeks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Garlic Bread</a:t>
                      </a:r>
                    </a:p>
                    <a:p>
                      <a:pPr algn="ctr"/>
                      <a:r>
                        <a:rPr lang="en-US" sz="1400" dirty="0"/>
                        <a:t>Sweetcorn</a:t>
                      </a:r>
                    </a:p>
                    <a:p>
                      <a:pPr algn="ctr"/>
                      <a:r>
                        <a:rPr lang="en-US" sz="1400" dirty="0"/>
                        <a:t>Green Beans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French Fries</a:t>
                      </a:r>
                    </a:p>
                    <a:p>
                      <a:pPr algn="ctr"/>
                      <a:r>
                        <a:rPr lang="en-US" sz="1400" dirty="0"/>
                        <a:t>Mushy Peas</a:t>
                      </a:r>
                    </a:p>
                    <a:p>
                      <a:pPr algn="ctr"/>
                      <a:r>
                        <a:rPr lang="en-US" sz="1400" dirty="0"/>
                        <a:t>Baked Beans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99797"/>
                  </a:ext>
                </a:extLst>
              </a:tr>
              <a:tr h="6641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Dessert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Ring Doughnut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Chocolate Brownie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Biscoff Cake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Dream Bar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Red Velvet Slice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947251"/>
                  </a:ext>
                </a:extLst>
              </a:tr>
              <a:tr h="939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Everyday Essentials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75149"/>
                  </a:ext>
                </a:extLst>
              </a:tr>
            </a:tbl>
          </a:graphicData>
        </a:graphic>
      </p:graphicFrame>
      <p:pic>
        <p:nvPicPr>
          <p:cNvPr id="5" name="Picture 4" descr="barnardcastleschool Publisher Publications - Issuu">
            <a:extLst>
              <a:ext uri="{FF2B5EF4-FFF2-40B4-BE49-F238E27FC236}">
                <a16:creationId xmlns:a16="http://schemas.microsoft.com/office/drawing/2014/main" id="{13C7DC6C-8B69-B44D-6232-00F06B72F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32070" r="28547" b="36290"/>
          <a:stretch/>
        </p:blipFill>
        <p:spPr bwMode="auto">
          <a:xfrm>
            <a:off x="7721600" y="70154"/>
            <a:ext cx="1871445" cy="92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phic 14" descr="Cow with solid fill">
            <a:extLst>
              <a:ext uri="{FF2B5EF4-FFF2-40B4-BE49-F238E27FC236}">
                <a16:creationId xmlns:a16="http://schemas.microsoft.com/office/drawing/2014/main" id="{792B2919-33DA-6CCC-891C-EA415DC01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7586" y="3235590"/>
            <a:ext cx="457200" cy="457200"/>
          </a:xfrm>
          <a:prstGeom prst="rect">
            <a:avLst/>
          </a:prstGeom>
        </p:spPr>
      </p:pic>
      <p:pic>
        <p:nvPicPr>
          <p:cNvPr id="17" name="Graphic 16" descr="Cow with solid fill">
            <a:extLst>
              <a:ext uri="{FF2B5EF4-FFF2-40B4-BE49-F238E27FC236}">
                <a16:creationId xmlns:a16="http://schemas.microsoft.com/office/drawing/2014/main" id="{7FD08ACD-9516-217D-7640-64A33063F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9814" y="3360280"/>
            <a:ext cx="457200" cy="457200"/>
          </a:xfrm>
          <a:prstGeom prst="rect">
            <a:avLst/>
          </a:prstGeom>
        </p:spPr>
      </p:pic>
      <p:pic>
        <p:nvPicPr>
          <p:cNvPr id="21" name="Graphic 20" descr="Pig outline">
            <a:extLst>
              <a:ext uri="{FF2B5EF4-FFF2-40B4-BE49-F238E27FC236}">
                <a16:creationId xmlns:a16="http://schemas.microsoft.com/office/drawing/2014/main" id="{8F6EE6FF-CD77-F034-7B8E-D3F0605232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0600" y="3223915"/>
            <a:ext cx="457200" cy="457200"/>
          </a:xfrm>
          <a:prstGeom prst="rect">
            <a:avLst/>
          </a:prstGeom>
        </p:spPr>
      </p:pic>
      <p:pic>
        <p:nvPicPr>
          <p:cNvPr id="22" name="Graphic 21" descr="Chicken with solid fill">
            <a:extLst>
              <a:ext uri="{FF2B5EF4-FFF2-40B4-BE49-F238E27FC236}">
                <a16:creationId xmlns:a16="http://schemas.microsoft.com/office/drawing/2014/main" id="{E816BFC9-9BDE-23C4-1C57-A991F8CE38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95800" y="3246165"/>
            <a:ext cx="457200" cy="457200"/>
          </a:xfrm>
          <a:prstGeom prst="rect">
            <a:avLst/>
          </a:prstGeom>
        </p:spPr>
      </p:pic>
      <p:pic>
        <p:nvPicPr>
          <p:cNvPr id="23" name="Graphic 22" descr="Fish with solid fill">
            <a:extLst>
              <a:ext uri="{FF2B5EF4-FFF2-40B4-BE49-F238E27FC236}">
                <a16:creationId xmlns:a16="http://schemas.microsoft.com/office/drawing/2014/main" id="{C834214D-5479-4D8A-2B17-2C84C6E4D9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49147">
            <a:off x="8085919" y="3394666"/>
            <a:ext cx="698517" cy="397818"/>
          </a:xfrm>
          <a:prstGeom prst="rect">
            <a:avLst/>
          </a:prstGeom>
        </p:spPr>
      </p:pic>
      <p:pic>
        <p:nvPicPr>
          <p:cNvPr id="2" name="Graphic 1" descr="Chicken with solid fill">
            <a:extLst>
              <a:ext uri="{FF2B5EF4-FFF2-40B4-BE49-F238E27FC236}">
                <a16:creationId xmlns:a16="http://schemas.microsoft.com/office/drawing/2014/main" id="{E3E11B4B-D36A-D42C-606A-DAA466AB58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21495" y="336028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2749" y="660500"/>
            <a:ext cx="580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E25618"/>
                </a:solidFill>
                <a:latin typeface="Gill Sans MT" panose="020B0502020104020203" pitchFamily="34" charset="0"/>
              </a:rPr>
              <a:t>Week Three</a:t>
            </a:r>
          </a:p>
        </p:txBody>
      </p:sp>
      <p:pic>
        <p:nvPicPr>
          <p:cNvPr id="2" name="Picture 1" descr="barnardcastleschool Publisher Publications - Issuu">
            <a:extLst>
              <a:ext uri="{FF2B5EF4-FFF2-40B4-BE49-F238E27FC236}">
                <a16:creationId xmlns:a16="http://schemas.microsoft.com/office/drawing/2014/main" id="{0B7EB823-6FCF-E425-0890-3CDF2D2E2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32070" r="28547" b="36290"/>
          <a:stretch/>
        </p:blipFill>
        <p:spPr bwMode="auto">
          <a:xfrm>
            <a:off x="7721600" y="70154"/>
            <a:ext cx="1871445" cy="92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04B83A-6899-2D41-F406-C7725CD1A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52450"/>
              </p:ext>
            </p:extLst>
          </p:nvPr>
        </p:nvGraphicFramePr>
        <p:xfrm>
          <a:off x="640080" y="1031956"/>
          <a:ext cx="8759924" cy="559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672">
                  <a:extLst>
                    <a:ext uri="{9D8B030D-6E8A-4147-A177-3AD203B41FA5}">
                      <a16:colId xmlns:a16="http://schemas.microsoft.com/office/drawing/2014/main" val="3955225391"/>
                    </a:ext>
                  </a:extLst>
                </a:gridCol>
                <a:gridCol w="1521960">
                  <a:extLst>
                    <a:ext uri="{9D8B030D-6E8A-4147-A177-3AD203B41FA5}">
                      <a16:colId xmlns:a16="http://schemas.microsoft.com/office/drawing/2014/main" val="2839931025"/>
                    </a:ext>
                  </a:extLst>
                </a:gridCol>
                <a:gridCol w="1474073">
                  <a:extLst>
                    <a:ext uri="{9D8B030D-6E8A-4147-A177-3AD203B41FA5}">
                      <a16:colId xmlns:a16="http://schemas.microsoft.com/office/drawing/2014/main" val="3086133057"/>
                    </a:ext>
                  </a:extLst>
                </a:gridCol>
                <a:gridCol w="1561038">
                  <a:extLst>
                    <a:ext uri="{9D8B030D-6E8A-4147-A177-3AD203B41FA5}">
                      <a16:colId xmlns:a16="http://schemas.microsoft.com/office/drawing/2014/main" val="3895752122"/>
                    </a:ext>
                  </a:extLst>
                </a:gridCol>
                <a:gridCol w="1388852">
                  <a:extLst>
                    <a:ext uri="{9D8B030D-6E8A-4147-A177-3AD203B41FA5}">
                      <a16:colId xmlns:a16="http://schemas.microsoft.com/office/drawing/2014/main" val="1650932676"/>
                    </a:ext>
                  </a:extLst>
                </a:gridCol>
                <a:gridCol w="1472329">
                  <a:extLst>
                    <a:ext uri="{9D8B030D-6E8A-4147-A177-3AD203B41FA5}">
                      <a16:colId xmlns:a16="http://schemas.microsoft.com/office/drawing/2014/main" val="1174132851"/>
                    </a:ext>
                  </a:extLst>
                </a:gridCol>
              </a:tblGrid>
              <a:tr h="459403">
                <a:tc>
                  <a:txBody>
                    <a:bodyPr/>
                    <a:lstStyle/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7960"/>
                  </a:ext>
                </a:extLst>
              </a:tr>
              <a:tr h="8700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Today’s Soup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Potato and Leek Soup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Ginger Butternut Squash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Minted Pea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Tomato </a:t>
                      </a:r>
                    </a:p>
                    <a:p>
                      <a:pPr algn="ctr"/>
                      <a:r>
                        <a:rPr lang="en-US" sz="1400" dirty="0"/>
                        <a:t>and Basil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Honey Roast Vegetable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286585"/>
                  </a:ext>
                </a:extLst>
              </a:tr>
              <a:tr h="12860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</a:t>
                      </a:r>
                    </a:p>
                    <a:p>
                      <a:pPr algn="ctr"/>
                      <a:r>
                        <a:rPr lang="en-US" dirty="0"/>
                        <a:t>Course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Shepherd’s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Pie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Beef Burger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Beef Chilli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US" sz="1400" dirty="0"/>
                        <a:t>Pork Sausages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Battered Fish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Battered Spam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54083"/>
                  </a:ext>
                </a:extLst>
              </a:tr>
              <a:tr h="10528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Side Dishes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Carrots</a:t>
                      </a:r>
                    </a:p>
                    <a:p>
                      <a:pPr algn="ctr"/>
                      <a:r>
                        <a:rPr lang="en-US" sz="1400" dirty="0"/>
                        <a:t>Butternut Squash</a:t>
                      </a:r>
                    </a:p>
                    <a:p>
                      <a:pPr algn="ctr"/>
                      <a:r>
                        <a:rPr lang="en-US" sz="1400" dirty="0"/>
                        <a:t>Broccoli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Seasoned Wedges</a:t>
                      </a:r>
                    </a:p>
                    <a:p>
                      <a:pPr algn="ctr"/>
                      <a:r>
                        <a:rPr lang="en-GB" sz="1400" dirty="0"/>
                        <a:t>Onion Rings</a:t>
                      </a:r>
                    </a:p>
                    <a:p>
                      <a:pPr algn="ctr"/>
                      <a:r>
                        <a:rPr lang="en-GB" sz="1400" dirty="0"/>
                        <a:t>Fried Onions</a:t>
                      </a:r>
                    </a:p>
                    <a:p>
                      <a:pPr algn="ctr"/>
                      <a:r>
                        <a:rPr lang="en-GB" sz="1400" dirty="0"/>
                        <a:t>Salad Station</a:t>
                      </a:r>
                    </a:p>
                    <a:p>
                      <a:pPr algn="ctr"/>
                      <a:r>
                        <a:rPr lang="en-GB" sz="1400" dirty="0"/>
                        <a:t>Cheese Slice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Seasoned Rice</a:t>
                      </a:r>
                    </a:p>
                    <a:p>
                      <a:pPr algn="ctr"/>
                      <a:r>
                        <a:rPr lang="en-US" sz="1400" dirty="0"/>
                        <a:t>Smokey Sweetcorn</a:t>
                      </a:r>
                    </a:p>
                    <a:p>
                      <a:pPr algn="ctr"/>
                      <a:r>
                        <a:rPr lang="en-GB" sz="1400" dirty="0"/>
                        <a:t>Guacamole</a:t>
                      </a:r>
                    </a:p>
                    <a:p>
                      <a:pPr algn="ctr"/>
                      <a:r>
                        <a:rPr lang="en-GB" sz="1400" dirty="0"/>
                        <a:t>Nachos</a:t>
                      </a:r>
                    </a:p>
                    <a:p>
                      <a:pPr algn="ctr"/>
                      <a:r>
                        <a:rPr lang="en-GB" sz="1400" dirty="0"/>
                        <a:t>Salsa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Mashed Potato</a:t>
                      </a:r>
                    </a:p>
                    <a:p>
                      <a:pPr algn="ctr"/>
                      <a:r>
                        <a:rPr lang="en-US" sz="1400" dirty="0"/>
                        <a:t>Green</a:t>
                      </a:r>
                      <a:r>
                        <a:rPr lang="en-GB" sz="1400" dirty="0"/>
                        <a:t> Beans</a:t>
                      </a:r>
                    </a:p>
                    <a:p>
                      <a:pPr algn="ctr"/>
                      <a:r>
                        <a:rPr lang="en-GB" sz="1400" dirty="0"/>
                        <a:t>Sweet Potato</a:t>
                      </a:r>
                    </a:p>
                    <a:p>
                      <a:pPr algn="ctr"/>
                      <a:r>
                        <a:rPr lang="en-GB" sz="1400" dirty="0"/>
                        <a:t>Parsnip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French Fries</a:t>
                      </a:r>
                    </a:p>
                    <a:p>
                      <a:pPr algn="ctr"/>
                      <a:r>
                        <a:rPr lang="en-US" sz="1400" dirty="0"/>
                        <a:t>Mushy Peas</a:t>
                      </a:r>
                    </a:p>
                    <a:p>
                      <a:pPr algn="ctr"/>
                      <a:r>
                        <a:rPr lang="en-US" sz="1400" dirty="0"/>
                        <a:t>Baked Beans</a:t>
                      </a:r>
                    </a:p>
                    <a:p>
                      <a:pPr algn="ctr"/>
                      <a:r>
                        <a:rPr lang="en-US" sz="1400" dirty="0"/>
                        <a:t>Curry Sauce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99797"/>
                  </a:ext>
                </a:extLst>
              </a:tr>
              <a:tr h="6641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Dessert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Chocolate Doughnut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Rocky Road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Banana Cake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Mars Bar Slice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Lemon Drizzle Cake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947251"/>
                  </a:ext>
                </a:extLst>
              </a:tr>
              <a:tr h="9396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Everyday Essentials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Fresh Fruit and Yoghurts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75149"/>
                  </a:ext>
                </a:extLst>
              </a:tr>
            </a:tbl>
          </a:graphicData>
        </a:graphic>
      </p:graphicFrame>
      <p:pic>
        <p:nvPicPr>
          <p:cNvPr id="5" name="Graphic 4" descr="Fish with solid fill">
            <a:extLst>
              <a:ext uri="{FF2B5EF4-FFF2-40B4-BE49-F238E27FC236}">
                <a16:creationId xmlns:a16="http://schemas.microsoft.com/office/drawing/2014/main" id="{60490AB8-DD9A-CB22-E5D5-571078E45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99923">
            <a:off x="8008470" y="3053091"/>
            <a:ext cx="1007332" cy="600359"/>
          </a:xfrm>
          <a:prstGeom prst="rect">
            <a:avLst/>
          </a:prstGeom>
        </p:spPr>
      </p:pic>
      <p:pic>
        <p:nvPicPr>
          <p:cNvPr id="16" name="Graphic 15" descr="Cow with solid fill">
            <a:extLst>
              <a:ext uri="{FF2B5EF4-FFF2-40B4-BE49-F238E27FC236}">
                <a16:creationId xmlns:a16="http://schemas.microsoft.com/office/drawing/2014/main" id="{38826263-28A4-080B-977F-CAB17B50D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3091" y="2993742"/>
            <a:ext cx="745487" cy="492445"/>
          </a:xfrm>
          <a:prstGeom prst="rect">
            <a:avLst/>
          </a:prstGeom>
        </p:spPr>
      </p:pic>
      <p:pic>
        <p:nvPicPr>
          <p:cNvPr id="18" name="Graphic 17" descr="Sheep outline">
            <a:extLst>
              <a:ext uri="{FF2B5EF4-FFF2-40B4-BE49-F238E27FC236}">
                <a16:creationId xmlns:a16="http://schemas.microsoft.com/office/drawing/2014/main" id="{4CE35BA3-B94B-8275-BC45-087ED3876F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1736" y="3082222"/>
            <a:ext cx="457199" cy="457199"/>
          </a:xfrm>
          <a:prstGeom prst="rect">
            <a:avLst/>
          </a:prstGeom>
        </p:spPr>
      </p:pic>
      <p:pic>
        <p:nvPicPr>
          <p:cNvPr id="19" name="Graphic 18" descr="Pig outline">
            <a:extLst>
              <a:ext uri="{FF2B5EF4-FFF2-40B4-BE49-F238E27FC236}">
                <a16:creationId xmlns:a16="http://schemas.microsoft.com/office/drawing/2014/main" id="{407C5EFE-EBB8-6340-4360-F733A30822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55434" y="3016891"/>
            <a:ext cx="469296" cy="469296"/>
          </a:xfrm>
          <a:prstGeom prst="rect">
            <a:avLst/>
          </a:prstGeom>
        </p:spPr>
      </p:pic>
      <p:pic>
        <p:nvPicPr>
          <p:cNvPr id="3" name="Graphic 2" descr="Cow with solid fill">
            <a:extLst>
              <a:ext uri="{FF2B5EF4-FFF2-40B4-BE49-F238E27FC236}">
                <a16:creationId xmlns:a16="http://schemas.microsoft.com/office/drawing/2014/main" id="{0C73E78C-A528-7084-31C4-E2E4A42DDF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40591" y="3014486"/>
            <a:ext cx="745487" cy="4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6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3B4301E208D4A993187CDCBA10F35" ma:contentTypeVersion="18" ma:contentTypeDescription="Create a new document." ma:contentTypeScope="" ma:versionID="dd497a9a9f3e7c949590c823c009e711">
  <xsd:schema xmlns:xsd="http://www.w3.org/2001/XMLSchema" xmlns:xs="http://www.w3.org/2001/XMLSchema" xmlns:p="http://schemas.microsoft.com/office/2006/metadata/properties" xmlns:ns2="582830d1-f0e1-41df-990a-3d4503c1e47b" xmlns:ns3="a193a9db-7b49-43ab-bc01-2ef67d3e4add" targetNamespace="http://schemas.microsoft.com/office/2006/metadata/properties" ma:root="true" ma:fieldsID="f357db3af05795d9dd2159566d10ba90" ns2:_="" ns3:_="">
    <xsd:import namespace="582830d1-f0e1-41df-990a-3d4503c1e47b"/>
    <xsd:import namespace="a193a9db-7b49-43ab-bc01-2ef67d3e4a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830d1-f0e1-41df-990a-3d4503c1e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667eeb-83b4-4e29-9c9f-7ba04be0e1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3a9db-7b49-43ab-bc01-2ef67d3e4a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3ec108-a71b-43ec-840d-36f41716ed24}" ma:internalName="TaxCatchAll" ma:showField="CatchAllData" ma:web="a193a9db-7b49-43ab-bc01-2ef67d3e4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93a9db-7b49-43ab-bc01-2ef67d3e4add" xsi:nil="true"/>
    <lcf76f155ced4ddcb4097134ff3c332f xmlns="582830d1-f0e1-41df-990a-3d4503c1e4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71F076-C4FF-4B1E-AB3D-3FDD04192DDC}"/>
</file>

<file path=customXml/itemProps2.xml><?xml version="1.0" encoding="utf-8"?>
<ds:datastoreItem xmlns:ds="http://schemas.openxmlformats.org/officeDocument/2006/customXml" ds:itemID="{C3C374AB-DC04-4FCC-86F2-A3F89E8727AB}"/>
</file>

<file path=customXml/itemProps3.xml><?xml version="1.0" encoding="utf-8"?>
<ds:datastoreItem xmlns:ds="http://schemas.openxmlformats.org/officeDocument/2006/customXml" ds:itemID="{6A0CBC11-5DF1-403E-8978-83A7EB0F7B3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338</Words>
  <Application>Microsoft Office PowerPoint</Application>
  <PresentationFormat>A4 Paper (210x297 mm)</PresentationFormat>
  <Paragraphs>182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</vt:vector>
  </TitlesOfParts>
  <Company>BaxterStorey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Tenisha Mistry</dc:creator>
  <cp:lastModifiedBy>Mr B Moore</cp:lastModifiedBy>
  <cp:revision>88</cp:revision>
  <dcterms:created xsi:type="dcterms:W3CDTF">2018-06-12T11:19:07Z</dcterms:created>
  <dcterms:modified xsi:type="dcterms:W3CDTF">2025-09-02T09:46:42Z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0x010100C6A3B4301E208D4A993187CDCBA10F35</vt:lpwstr>
  </property>
</Properties>
</file>