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7B306-3535-7296-E14C-BE52BBEAB2E9}" v="27" dt="2021-03-03T03:40:30.259"/>
    <p1510:client id="{7DB86A69-603B-5F9A-5E48-480A2760B692}" v="85" dt="2021-03-03T04:08:55.878"/>
    <p1510:client id="{9A8CB662-2E89-F3B0-8046-22EF24AE1A81}" v="2" dt="2021-03-03T03:37:09.064"/>
    <p1510:client id="{BE8C5431-4CE5-C33F-EC3A-618C079A0FD4}" v="20" dt="2021-03-03T04:17:11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 I M Butterfield" userId="S::imb@barneyschool.org.uk::8a5b3eed-4c33-4ba4-946f-74f353e5f20a" providerId="AD" clId="Web-{4D77B306-3535-7296-E14C-BE52BBEAB2E9}"/>
    <pc:docChg chg="modSld">
      <pc:chgData name="Dr I M Butterfield" userId="S::imb@barneyschool.org.uk::8a5b3eed-4c33-4ba4-946f-74f353e5f20a" providerId="AD" clId="Web-{4D77B306-3535-7296-E14C-BE52BBEAB2E9}" dt="2021-03-03T03:40:30.259" v="21" actId="1076"/>
      <pc:docMkLst>
        <pc:docMk/>
      </pc:docMkLst>
      <pc:sldChg chg="addSp delSp modSp">
        <pc:chgData name="Dr I M Butterfield" userId="S::imb@barneyschool.org.uk::8a5b3eed-4c33-4ba4-946f-74f353e5f20a" providerId="AD" clId="Web-{4D77B306-3535-7296-E14C-BE52BBEAB2E9}" dt="2021-03-03T03:38:02.788" v="5"/>
        <pc:sldMkLst>
          <pc:docMk/>
          <pc:sldMk cId="0" sldId="256"/>
        </pc:sldMkLst>
        <pc:spChg chg="del mod">
          <ac:chgData name="Dr I M Butterfield" userId="S::imb@barneyschool.org.uk::8a5b3eed-4c33-4ba4-946f-74f353e5f20a" providerId="AD" clId="Web-{4D77B306-3535-7296-E14C-BE52BBEAB2E9}" dt="2021-03-03T03:37:28.897" v="3"/>
          <ac:spMkLst>
            <pc:docMk/>
            <pc:sldMk cId="0" sldId="256"/>
            <ac:spMk id="2053" creationId="{2ADB433D-B304-4987-8C28-EEAF4FAC188B}"/>
          </ac:spMkLst>
        </pc:spChg>
        <pc:graphicFrameChg chg="add del">
          <ac:chgData name="Dr I M Butterfield" userId="S::imb@barneyschool.org.uk::8a5b3eed-4c33-4ba4-946f-74f353e5f20a" providerId="AD" clId="Web-{4D77B306-3535-7296-E14C-BE52BBEAB2E9}" dt="2021-03-03T03:38:02.788" v="5"/>
          <ac:graphicFrameMkLst>
            <pc:docMk/>
            <pc:sldMk cId="0" sldId="256"/>
            <ac:graphicFrameMk id="2051" creationId="{0CA8BC02-2594-4431-A0A2-30A87FC0B33E}"/>
          </ac:graphicFrameMkLst>
        </pc:graphicFrameChg>
      </pc:sldChg>
      <pc:sldChg chg="addSp delSp modSp">
        <pc:chgData name="Dr I M Butterfield" userId="S::imb@barneyschool.org.uk::8a5b3eed-4c33-4ba4-946f-74f353e5f20a" providerId="AD" clId="Web-{4D77B306-3535-7296-E14C-BE52BBEAB2E9}" dt="2021-03-03T03:38:48.007" v="10" actId="1076"/>
        <pc:sldMkLst>
          <pc:docMk/>
          <pc:sldMk cId="0" sldId="260"/>
        </pc:sldMkLst>
        <pc:picChg chg="add mod">
          <ac:chgData name="Dr I M Butterfield" userId="S::imb@barneyschool.org.uk::8a5b3eed-4c33-4ba4-946f-74f353e5f20a" providerId="AD" clId="Web-{4D77B306-3535-7296-E14C-BE52BBEAB2E9}" dt="2021-03-03T03:38:48.007" v="10" actId="1076"/>
          <ac:picMkLst>
            <pc:docMk/>
            <pc:sldMk cId="0" sldId="260"/>
            <ac:picMk id="2" creationId="{387CC0D0-8D53-4A61-8A59-CFE9FB39AA82}"/>
          </ac:picMkLst>
        </pc:picChg>
        <pc:picChg chg="del">
          <ac:chgData name="Dr I M Butterfield" userId="S::imb@barneyschool.org.uk::8a5b3eed-4c33-4ba4-946f-74f353e5f20a" providerId="AD" clId="Web-{4D77B306-3535-7296-E14C-BE52BBEAB2E9}" dt="2021-03-03T03:38:30.054" v="6"/>
          <ac:picMkLst>
            <pc:docMk/>
            <pc:sldMk cId="0" sldId="260"/>
            <ac:picMk id="5124" creationId="{837326F7-128A-4015-A470-87385DF29113}"/>
          </ac:picMkLst>
        </pc:picChg>
      </pc:sldChg>
      <pc:sldChg chg="addSp delSp modSp">
        <pc:chgData name="Dr I M Butterfield" userId="S::imb@barneyschool.org.uk::8a5b3eed-4c33-4ba4-946f-74f353e5f20a" providerId="AD" clId="Web-{4D77B306-3535-7296-E14C-BE52BBEAB2E9}" dt="2021-03-03T03:40:30.259" v="21" actId="1076"/>
        <pc:sldMkLst>
          <pc:docMk/>
          <pc:sldMk cId="0" sldId="262"/>
        </pc:sldMkLst>
        <pc:spChg chg="add mod">
          <ac:chgData name="Dr I M Butterfield" userId="S::imb@barneyschool.org.uk::8a5b3eed-4c33-4ba4-946f-74f353e5f20a" providerId="AD" clId="Web-{4D77B306-3535-7296-E14C-BE52BBEAB2E9}" dt="2021-03-03T03:40:30.259" v="21" actId="1076"/>
          <ac:spMkLst>
            <pc:docMk/>
            <pc:sldMk cId="0" sldId="262"/>
            <ac:spMk id="4" creationId="{AE504E16-A7B1-48B2-97A0-8A1A2B66DC70}"/>
          </ac:spMkLst>
        </pc:spChg>
        <pc:spChg chg="mod">
          <ac:chgData name="Dr I M Butterfield" userId="S::imb@barneyschool.org.uk::8a5b3eed-4c33-4ba4-946f-74f353e5f20a" providerId="AD" clId="Web-{4D77B306-3535-7296-E14C-BE52BBEAB2E9}" dt="2021-03-03T03:40:06.774" v="16" actId="1076"/>
          <ac:spMkLst>
            <pc:docMk/>
            <pc:sldMk cId="0" sldId="262"/>
            <ac:spMk id="7176" creationId="{263046F9-6B20-405E-9C9C-A8E7AFF934BA}"/>
          </ac:spMkLst>
        </pc:spChg>
        <pc:picChg chg="add mod">
          <ac:chgData name="Dr I M Butterfield" userId="S::imb@barneyschool.org.uk::8a5b3eed-4c33-4ba4-946f-74f353e5f20a" providerId="AD" clId="Web-{4D77B306-3535-7296-E14C-BE52BBEAB2E9}" dt="2021-03-03T03:40:10.556" v="17" actId="1076"/>
          <ac:picMkLst>
            <pc:docMk/>
            <pc:sldMk cId="0" sldId="262"/>
            <ac:picMk id="3" creationId="{68B6DE19-0377-4694-99FF-605A2228FB98}"/>
          </ac:picMkLst>
        </pc:picChg>
        <pc:picChg chg="del">
          <ac:chgData name="Dr I M Butterfield" userId="S::imb@barneyschool.org.uk::8a5b3eed-4c33-4ba4-946f-74f353e5f20a" providerId="AD" clId="Web-{4D77B306-3535-7296-E14C-BE52BBEAB2E9}" dt="2021-03-03T03:39:44.696" v="11"/>
          <ac:picMkLst>
            <pc:docMk/>
            <pc:sldMk cId="0" sldId="262"/>
            <ac:picMk id="7174" creationId="{D9EAFB90-F8EE-45A8-AC5F-9DD0B180DCD5}"/>
          </ac:picMkLst>
        </pc:picChg>
        <pc:picChg chg="mod">
          <ac:chgData name="Dr I M Butterfield" userId="S::imb@barneyschool.org.uk::8a5b3eed-4c33-4ba4-946f-74f353e5f20a" providerId="AD" clId="Web-{4D77B306-3535-7296-E14C-BE52BBEAB2E9}" dt="2021-03-03T03:40:03.102" v="15" actId="14100"/>
          <ac:picMkLst>
            <pc:docMk/>
            <pc:sldMk cId="0" sldId="262"/>
            <ac:picMk id="7175" creationId="{4E696604-A685-4D99-B128-8DDF7AC7B7D7}"/>
          </ac:picMkLst>
        </pc:picChg>
      </pc:sldChg>
    </pc:docChg>
  </pc:docChgLst>
  <pc:docChgLst>
    <pc:chgData name="Dr I M Butterfield" userId="S::imb@barneyschool.org.uk::8a5b3eed-4c33-4ba4-946f-74f353e5f20a" providerId="AD" clId="Web-{7DB86A69-603B-5F9A-5E48-480A2760B692}"/>
    <pc:docChg chg="modSld">
      <pc:chgData name="Dr I M Butterfield" userId="S::imb@barneyschool.org.uk::8a5b3eed-4c33-4ba4-946f-74f353e5f20a" providerId="AD" clId="Web-{7DB86A69-603B-5F9A-5E48-480A2760B692}" dt="2021-03-03T04:08:55.878" v="82" actId="1076"/>
      <pc:docMkLst>
        <pc:docMk/>
      </pc:docMkLst>
      <pc:sldChg chg="addSp delSp modSp">
        <pc:chgData name="Dr I M Butterfield" userId="S::imb@barneyschool.org.uk::8a5b3eed-4c33-4ba4-946f-74f353e5f20a" providerId="AD" clId="Web-{7DB86A69-603B-5F9A-5E48-480A2760B692}" dt="2021-03-03T04:06:48" v="62" actId="1076"/>
        <pc:sldMkLst>
          <pc:docMk/>
          <pc:sldMk cId="0" sldId="256"/>
        </pc:sldMkLst>
        <pc:spChg chg="mod">
          <ac:chgData name="Dr I M Butterfield" userId="S::imb@barneyschool.org.uk::8a5b3eed-4c33-4ba4-946f-74f353e5f20a" providerId="AD" clId="Web-{7DB86A69-603B-5F9A-5E48-480A2760B692}" dt="2021-03-03T04:05:52.343" v="60" actId="1076"/>
          <ac:spMkLst>
            <pc:docMk/>
            <pc:sldMk cId="0" sldId="256"/>
            <ac:spMk id="12" creationId="{B1FCB26D-7B77-49A1-86AF-596F15F0F3DE}"/>
          </ac:spMkLst>
        </pc:spChg>
        <pc:spChg chg="mod">
          <ac:chgData name="Dr I M Butterfield" userId="S::imb@barneyschool.org.uk::8a5b3eed-4c33-4ba4-946f-74f353e5f20a" providerId="AD" clId="Web-{7DB86A69-603B-5F9A-5E48-480A2760B692}" dt="2021-03-03T03:52:16.041" v="1" actId="1076"/>
          <ac:spMkLst>
            <pc:docMk/>
            <pc:sldMk cId="0" sldId="256"/>
            <ac:spMk id="13" creationId="{84955ABE-DA13-48C2-A504-80BC1B4F80C6}"/>
          </ac:spMkLst>
        </pc:spChg>
        <pc:spChg chg="mod">
          <ac:chgData name="Dr I M Butterfield" userId="S::imb@barneyschool.org.uk::8a5b3eed-4c33-4ba4-946f-74f353e5f20a" providerId="AD" clId="Web-{7DB86A69-603B-5F9A-5E48-480A2760B692}" dt="2021-03-03T04:05:37.546" v="58" actId="1076"/>
          <ac:spMkLst>
            <pc:docMk/>
            <pc:sldMk cId="0" sldId="256"/>
            <ac:spMk id="2055" creationId="{24098A91-8EDC-476C-8E85-8A86A7359E5D}"/>
          </ac:spMkLst>
        </pc:spChg>
        <pc:spChg chg="mod">
          <ac:chgData name="Dr I M Butterfield" userId="S::imb@barneyschool.org.uk::8a5b3eed-4c33-4ba4-946f-74f353e5f20a" providerId="AD" clId="Web-{7DB86A69-603B-5F9A-5E48-480A2760B692}" dt="2021-03-03T04:05:28.936" v="57" actId="1076"/>
          <ac:spMkLst>
            <pc:docMk/>
            <pc:sldMk cId="0" sldId="256"/>
            <ac:spMk id="2056" creationId="{AD568105-7450-400C-93BD-EE6607F4F05F}"/>
          </ac:spMkLst>
        </pc:spChg>
        <pc:spChg chg="del">
          <ac:chgData name="Dr I M Butterfield" userId="S::imb@barneyschool.org.uk::8a5b3eed-4c33-4ba4-946f-74f353e5f20a" providerId="AD" clId="Web-{7DB86A69-603B-5F9A-5E48-480A2760B692}" dt="2021-03-03T04:05:44.077" v="59"/>
          <ac:spMkLst>
            <pc:docMk/>
            <pc:sldMk cId="0" sldId="256"/>
            <ac:spMk id="2057" creationId="{13E40DFA-FFAA-4B71-ACC3-01031C86058D}"/>
          </ac:spMkLst>
        </pc:spChg>
        <pc:graphicFrameChg chg="mod">
          <ac:chgData name="Dr I M Butterfield" userId="S::imb@barneyschool.org.uk::8a5b3eed-4c33-4ba4-946f-74f353e5f20a" providerId="AD" clId="Web-{7DB86A69-603B-5F9A-5E48-480A2760B692}" dt="2021-03-03T04:06:48" v="62" actId="1076"/>
          <ac:graphicFrameMkLst>
            <pc:docMk/>
            <pc:sldMk cId="0" sldId="256"/>
            <ac:graphicFrameMk id="2050" creationId="{882CD439-E85A-4DAE-9622-5442151D3296}"/>
          </ac:graphicFrameMkLst>
        </pc:graphicFrameChg>
        <pc:graphicFrameChg chg="mod">
          <ac:chgData name="Dr I M Butterfield" userId="S::imb@barneyschool.org.uk::8a5b3eed-4c33-4ba4-946f-74f353e5f20a" providerId="AD" clId="Web-{7DB86A69-603B-5F9A-5E48-480A2760B692}" dt="2021-03-03T03:52:12.853" v="0" actId="1076"/>
          <ac:graphicFrameMkLst>
            <pc:docMk/>
            <pc:sldMk cId="0" sldId="256"/>
            <ac:graphicFrameMk id="2052" creationId="{3A01683B-5167-481B-AD1B-2BB00D8BC07C}"/>
          </ac:graphicFrameMkLst>
        </pc:graphicFrameChg>
        <pc:picChg chg="add mod">
          <ac:chgData name="Dr I M Butterfield" userId="S::imb@barneyschool.org.uk::8a5b3eed-4c33-4ba4-946f-74f353e5f20a" providerId="AD" clId="Web-{7DB86A69-603B-5F9A-5E48-480A2760B692}" dt="2021-03-03T03:52:43.713" v="6" actId="1076"/>
          <ac:picMkLst>
            <pc:docMk/>
            <pc:sldMk cId="0" sldId="256"/>
            <ac:picMk id="2" creationId="{AF17F5DE-8BA5-4C95-B70C-7732DC61ACBC}"/>
          </ac:picMkLst>
        </pc:picChg>
        <pc:picChg chg="add mod">
          <ac:chgData name="Dr I M Butterfield" userId="S::imb@barneyschool.org.uk::8a5b3eed-4c33-4ba4-946f-74f353e5f20a" providerId="AD" clId="Web-{7DB86A69-603B-5F9A-5E48-480A2760B692}" dt="2021-03-03T04:05:22.077" v="56" actId="1076"/>
          <ac:picMkLst>
            <pc:docMk/>
            <pc:sldMk cId="0" sldId="256"/>
            <ac:picMk id="6" creationId="{A7CA060F-0C16-40DB-BAA0-0EA6D7E74A13}"/>
          </ac:picMkLst>
        </pc:picChg>
        <pc:picChg chg="mod">
          <ac:chgData name="Dr I M Butterfield" userId="S::imb@barneyschool.org.uk::8a5b3eed-4c33-4ba4-946f-74f353e5f20a" providerId="AD" clId="Web-{7DB86A69-603B-5F9A-5E48-480A2760B692}" dt="2021-03-03T04:04:46.748" v="49" actId="1076"/>
          <ac:picMkLst>
            <pc:docMk/>
            <pc:sldMk cId="0" sldId="256"/>
            <ac:picMk id="2054" creationId="{4177CA46-9411-457F-9593-EFD96325DB00}"/>
          </ac:picMkLst>
        </pc:picChg>
        <pc:inkChg chg="add del">
          <ac:chgData name="Dr I M Butterfield" userId="S::imb@barneyschool.org.uk::8a5b3eed-4c33-4ba4-946f-74f353e5f20a" providerId="AD" clId="Web-{7DB86A69-603B-5F9A-5E48-480A2760B692}" dt="2021-03-03T04:04:25.716" v="47"/>
          <ac:inkMkLst>
            <pc:docMk/>
            <pc:sldMk cId="0" sldId="256"/>
            <ac:inkMk id="3" creationId="{DA926BEB-E8FF-4AD2-BADE-824F6789C80C}"/>
          </ac:inkMkLst>
        </pc:inkChg>
        <pc:inkChg chg="add del">
          <ac:chgData name="Dr I M Butterfield" userId="S::imb@barneyschool.org.uk::8a5b3eed-4c33-4ba4-946f-74f353e5f20a" providerId="AD" clId="Web-{7DB86A69-603B-5F9A-5E48-480A2760B692}" dt="2021-03-03T04:04:25.716" v="46"/>
          <ac:inkMkLst>
            <pc:docMk/>
            <pc:sldMk cId="0" sldId="256"/>
            <ac:inkMk id="4" creationId="{6AC7E65A-2AC0-4B9F-92D9-5FC08B8AB0C3}"/>
          </ac:inkMkLst>
        </pc:inkChg>
        <pc:inkChg chg="add del">
          <ac:chgData name="Dr I M Butterfield" userId="S::imb@barneyschool.org.uk::8a5b3eed-4c33-4ba4-946f-74f353e5f20a" providerId="AD" clId="Web-{7DB86A69-603B-5F9A-5E48-480A2760B692}" dt="2021-03-03T04:04:25.716" v="45"/>
          <ac:inkMkLst>
            <pc:docMk/>
            <pc:sldMk cId="0" sldId="256"/>
            <ac:inkMk id="5" creationId="{7A5AA515-4E04-4A96-A54C-F35B6FCE4B60}"/>
          </ac:inkMkLst>
        </pc:inkChg>
      </pc:sldChg>
      <pc:sldChg chg="addSp delSp modSp">
        <pc:chgData name="Dr I M Butterfield" userId="S::imb@barneyschool.org.uk::8a5b3eed-4c33-4ba4-946f-74f353e5f20a" providerId="AD" clId="Web-{7DB86A69-603B-5F9A-5E48-480A2760B692}" dt="2021-03-03T04:01:24.333" v="41" actId="14100"/>
        <pc:sldMkLst>
          <pc:docMk/>
          <pc:sldMk cId="0" sldId="261"/>
        </pc:sldMkLst>
        <pc:spChg chg="add mod">
          <ac:chgData name="Dr I M Butterfield" userId="S::imb@barneyschool.org.uk::8a5b3eed-4c33-4ba4-946f-74f353e5f20a" providerId="AD" clId="Web-{7DB86A69-603B-5F9A-5E48-480A2760B692}" dt="2021-03-03T04:01:24.333" v="41" actId="14100"/>
          <ac:spMkLst>
            <pc:docMk/>
            <pc:sldMk cId="0" sldId="261"/>
            <ac:spMk id="3" creationId="{AF1C4644-901E-4B12-A3E4-E2939571678E}"/>
          </ac:spMkLst>
        </pc:spChg>
        <pc:picChg chg="add mod">
          <ac:chgData name="Dr I M Butterfield" userId="S::imb@barneyschool.org.uk::8a5b3eed-4c33-4ba4-946f-74f353e5f20a" providerId="AD" clId="Web-{7DB86A69-603B-5F9A-5E48-480A2760B692}" dt="2021-03-03T04:00:33.348" v="30" actId="1076"/>
          <ac:picMkLst>
            <pc:docMk/>
            <pc:sldMk cId="0" sldId="261"/>
            <ac:picMk id="2" creationId="{E121FEBA-1085-48D4-AB4E-6CAACF20F056}"/>
          </ac:picMkLst>
        </pc:picChg>
        <pc:picChg chg="mod">
          <ac:chgData name="Dr I M Butterfield" userId="S::imb@barneyschool.org.uk::8a5b3eed-4c33-4ba4-946f-74f353e5f20a" providerId="AD" clId="Web-{7DB86A69-603B-5F9A-5E48-480A2760B692}" dt="2021-03-03T04:00:21.223" v="28" actId="14100"/>
          <ac:picMkLst>
            <pc:docMk/>
            <pc:sldMk cId="0" sldId="261"/>
            <ac:picMk id="6149" creationId="{2311B586-31C3-4869-8763-5E7C1DE84DBF}"/>
          </ac:picMkLst>
        </pc:picChg>
        <pc:picChg chg="del">
          <ac:chgData name="Dr I M Butterfield" userId="S::imb@barneyschool.org.uk::8a5b3eed-4c33-4ba4-946f-74f353e5f20a" providerId="AD" clId="Web-{7DB86A69-603B-5F9A-5E48-480A2760B692}" dt="2021-03-03T04:00:09.098" v="25"/>
          <ac:picMkLst>
            <pc:docMk/>
            <pc:sldMk cId="0" sldId="261"/>
            <ac:picMk id="6150" creationId="{905FCF29-7EB8-4A0E-AA5A-41CB4A1926ED}"/>
          </ac:picMkLst>
        </pc:picChg>
      </pc:sldChg>
      <pc:sldChg chg="modSp">
        <pc:chgData name="Dr I M Butterfield" userId="S::imb@barneyschool.org.uk::8a5b3eed-4c33-4ba4-946f-74f353e5f20a" providerId="AD" clId="Web-{7DB86A69-603B-5F9A-5E48-480A2760B692}" dt="2021-03-03T04:07:23.735" v="63" actId="1076"/>
        <pc:sldMkLst>
          <pc:docMk/>
          <pc:sldMk cId="0" sldId="262"/>
        </pc:sldMkLst>
        <pc:spChg chg="mod">
          <ac:chgData name="Dr I M Butterfield" userId="S::imb@barneyschool.org.uk::8a5b3eed-4c33-4ba4-946f-74f353e5f20a" providerId="AD" clId="Web-{7DB86A69-603B-5F9A-5E48-480A2760B692}" dt="2021-03-03T04:07:23.735" v="63" actId="1076"/>
          <ac:spMkLst>
            <pc:docMk/>
            <pc:sldMk cId="0" sldId="262"/>
            <ac:spMk id="7172" creationId="{0CA9D4CC-7935-46DC-B663-0EA1D2DA7F89}"/>
          </ac:spMkLst>
        </pc:spChg>
      </pc:sldChg>
      <pc:sldChg chg="addSp delSp modSp">
        <pc:chgData name="Dr I M Butterfield" userId="S::imb@barneyschool.org.uk::8a5b3eed-4c33-4ba4-946f-74f353e5f20a" providerId="AD" clId="Web-{7DB86A69-603B-5F9A-5E48-480A2760B692}" dt="2021-03-03T04:08:04.221" v="70" actId="1076"/>
        <pc:sldMkLst>
          <pc:docMk/>
          <pc:sldMk cId="0" sldId="263"/>
        </pc:sldMkLst>
        <pc:spChg chg="add mod">
          <ac:chgData name="Dr I M Butterfield" userId="S::imb@barneyschool.org.uk::8a5b3eed-4c33-4ba4-946f-74f353e5f20a" providerId="AD" clId="Web-{7DB86A69-603B-5F9A-5E48-480A2760B692}" dt="2021-03-03T04:08:00.799" v="69" actId="1076"/>
          <ac:spMkLst>
            <pc:docMk/>
            <pc:sldMk cId="0" sldId="263"/>
            <ac:spMk id="4" creationId="{E1385FBA-56D1-494E-B294-FAE49C1F6069}"/>
          </ac:spMkLst>
        </pc:spChg>
        <pc:spChg chg="add mod">
          <ac:chgData name="Dr I M Butterfield" userId="S::imb@barneyschool.org.uk::8a5b3eed-4c33-4ba4-946f-74f353e5f20a" providerId="AD" clId="Web-{7DB86A69-603B-5F9A-5E48-480A2760B692}" dt="2021-03-03T04:08:04.221" v="70" actId="1076"/>
          <ac:spMkLst>
            <pc:docMk/>
            <pc:sldMk cId="0" sldId="263"/>
            <ac:spMk id="6" creationId="{1E3C303D-AC89-4144-AC9E-56C39EFE4F66}"/>
          </ac:spMkLst>
        </pc:spChg>
        <pc:spChg chg="del">
          <ac:chgData name="Dr I M Butterfield" userId="S::imb@barneyschool.org.uk::8a5b3eed-4c33-4ba4-946f-74f353e5f20a" providerId="AD" clId="Web-{7DB86A69-603B-5F9A-5E48-480A2760B692}" dt="2021-03-03T03:55:36.279" v="14"/>
          <ac:spMkLst>
            <pc:docMk/>
            <pc:sldMk cId="0" sldId="263"/>
            <ac:spMk id="8194" creationId="{6D670A25-7F74-4DA8-9FFA-94E5D084925F}"/>
          </ac:spMkLst>
        </pc:spChg>
        <pc:picChg chg="add mod">
          <ac:chgData name="Dr I M Butterfield" userId="S::imb@barneyschool.org.uk::8a5b3eed-4c33-4ba4-946f-74f353e5f20a" providerId="AD" clId="Web-{7DB86A69-603B-5F9A-5E48-480A2760B692}" dt="2021-03-03T03:55:59.327" v="16" actId="1076"/>
          <ac:picMkLst>
            <pc:docMk/>
            <pc:sldMk cId="0" sldId="263"/>
            <ac:picMk id="3" creationId="{05CFA505-6866-493C-A830-82FE168233BF}"/>
          </ac:picMkLst>
        </pc:picChg>
        <pc:picChg chg="add mod">
          <ac:chgData name="Dr I M Butterfield" userId="S::imb@barneyschool.org.uk::8a5b3eed-4c33-4ba4-946f-74f353e5f20a" providerId="AD" clId="Web-{7DB86A69-603B-5F9A-5E48-480A2760B692}" dt="2021-03-03T03:56:28.405" v="23" actId="14100"/>
          <ac:picMkLst>
            <pc:docMk/>
            <pc:sldMk cId="0" sldId="263"/>
            <ac:picMk id="5" creationId="{EDF1F31E-BED2-459F-A711-7D26471A86E5}"/>
          </ac:picMkLst>
        </pc:picChg>
        <pc:picChg chg="del">
          <ac:chgData name="Dr I M Butterfield" userId="S::imb@barneyschool.org.uk::8a5b3eed-4c33-4ba4-946f-74f353e5f20a" providerId="AD" clId="Web-{7DB86A69-603B-5F9A-5E48-480A2760B692}" dt="2021-03-03T03:55:33.295" v="13"/>
          <ac:picMkLst>
            <pc:docMk/>
            <pc:sldMk cId="0" sldId="263"/>
            <ac:picMk id="8195" creationId="{04A4812C-98FA-4869-BA10-13DDB05125C3}"/>
          </ac:picMkLst>
        </pc:picChg>
        <pc:picChg chg="del">
          <ac:chgData name="Dr I M Butterfield" userId="S::imb@barneyschool.org.uk::8a5b3eed-4c33-4ba4-946f-74f353e5f20a" providerId="AD" clId="Web-{7DB86A69-603B-5F9A-5E48-480A2760B692}" dt="2021-03-03T03:55:31.701" v="12"/>
          <ac:picMkLst>
            <pc:docMk/>
            <pc:sldMk cId="0" sldId="263"/>
            <ac:picMk id="8196" creationId="{F31FB91E-4FA4-48F3-B07A-9127B78B278C}"/>
          </ac:picMkLst>
        </pc:picChg>
      </pc:sldChg>
      <pc:sldChg chg="addSp delSp modSp">
        <pc:chgData name="Dr I M Butterfield" userId="S::imb@barneyschool.org.uk::8a5b3eed-4c33-4ba4-946f-74f353e5f20a" providerId="AD" clId="Web-{7DB86A69-603B-5F9A-5E48-480A2760B692}" dt="2021-03-03T03:55:09.294" v="11" actId="1076"/>
        <pc:sldMkLst>
          <pc:docMk/>
          <pc:sldMk cId="0" sldId="264"/>
        </pc:sldMkLst>
        <pc:spChg chg="add mod">
          <ac:chgData name="Dr I M Butterfield" userId="S::imb@barneyschool.org.uk::8a5b3eed-4c33-4ba4-946f-74f353e5f20a" providerId="AD" clId="Web-{7DB86A69-603B-5F9A-5E48-480A2760B692}" dt="2021-03-03T03:55:09.294" v="11" actId="1076"/>
          <ac:spMkLst>
            <pc:docMk/>
            <pc:sldMk cId="0" sldId="264"/>
            <ac:spMk id="4" creationId="{FA89D8F1-464E-4DAE-8E64-79B67F94C0C5}"/>
          </ac:spMkLst>
        </pc:spChg>
        <pc:picChg chg="add mod">
          <ac:chgData name="Dr I M Butterfield" userId="S::imb@barneyschool.org.uk::8a5b3eed-4c33-4ba4-946f-74f353e5f20a" providerId="AD" clId="Web-{7DB86A69-603B-5F9A-5E48-480A2760B692}" dt="2021-03-03T03:54:36.747" v="9" actId="1076"/>
          <ac:picMkLst>
            <pc:docMk/>
            <pc:sldMk cId="0" sldId="264"/>
            <ac:picMk id="3" creationId="{EE5A9F4A-2D6B-4476-BF0A-CF0EDEEE358B}"/>
          </ac:picMkLst>
        </pc:picChg>
        <pc:picChg chg="del">
          <ac:chgData name="Dr I M Butterfield" userId="S::imb@barneyschool.org.uk::8a5b3eed-4c33-4ba4-946f-74f353e5f20a" providerId="AD" clId="Web-{7DB86A69-603B-5F9A-5E48-480A2760B692}" dt="2021-03-03T03:54:29.918" v="7"/>
          <ac:picMkLst>
            <pc:docMk/>
            <pc:sldMk cId="0" sldId="264"/>
            <ac:picMk id="9218" creationId="{BEB3F353-FFE0-4CC0-9561-2AEF853120AC}"/>
          </ac:picMkLst>
        </pc:picChg>
      </pc:sldChg>
      <pc:sldChg chg="addSp modSp">
        <pc:chgData name="Dr I M Butterfield" userId="S::imb@barneyschool.org.uk::8a5b3eed-4c33-4ba4-946f-74f353e5f20a" providerId="AD" clId="Web-{7DB86A69-603B-5F9A-5E48-480A2760B692}" dt="2021-03-03T04:08:37.174" v="76" actId="1076"/>
        <pc:sldMkLst>
          <pc:docMk/>
          <pc:sldMk cId="0" sldId="265"/>
        </pc:sldMkLst>
        <pc:spChg chg="add mod">
          <ac:chgData name="Dr I M Butterfield" userId="S::imb@barneyschool.org.uk::8a5b3eed-4c33-4ba4-946f-74f353e5f20a" providerId="AD" clId="Web-{7DB86A69-603B-5F9A-5E48-480A2760B692}" dt="2021-03-03T04:08:27.112" v="72" actId="1076"/>
          <ac:spMkLst>
            <pc:docMk/>
            <pc:sldMk cId="0" sldId="265"/>
            <ac:spMk id="3" creationId="{27251ECB-4A19-47A8-BCAE-D64F974D4FF5}"/>
          </ac:spMkLst>
        </pc:spChg>
        <pc:spChg chg="add mod">
          <ac:chgData name="Dr I M Butterfield" userId="S::imb@barneyschool.org.uk::8a5b3eed-4c33-4ba4-946f-74f353e5f20a" providerId="AD" clId="Web-{7DB86A69-603B-5F9A-5E48-480A2760B692}" dt="2021-03-03T04:08:32.565" v="74" actId="1076"/>
          <ac:spMkLst>
            <pc:docMk/>
            <pc:sldMk cId="0" sldId="265"/>
            <ac:spMk id="4" creationId="{05B56B81-3191-42AC-98E3-077622B79130}"/>
          </ac:spMkLst>
        </pc:spChg>
        <pc:spChg chg="add mod">
          <ac:chgData name="Dr I M Butterfield" userId="S::imb@barneyschool.org.uk::8a5b3eed-4c33-4ba4-946f-74f353e5f20a" providerId="AD" clId="Web-{7DB86A69-603B-5F9A-5E48-480A2760B692}" dt="2021-03-03T04:08:37.174" v="76" actId="1076"/>
          <ac:spMkLst>
            <pc:docMk/>
            <pc:sldMk cId="0" sldId="265"/>
            <ac:spMk id="5" creationId="{5CE5A624-0F33-4764-9B8C-77060B0F82B1}"/>
          </ac:spMkLst>
        </pc:spChg>
      </pc:sldChg>
      <pc:sldChg chg="addSp modSp">
        <pc:chgData name="Dr I M Butterfield" userId="S::imb@barneyschool.org.uk::8a5b3eed-4c33-4ba4-946f-74f353e5f20a" providerId="AD" clId="Web-{7DB86A69-603B-5F9A-5E48-480A2760B692}" dt="2021-03-03T04:08:55.878" v="82" actId="1076"/>
        <pc:sldMkLst>
          <pc:docMk/>
          <pc:sldMk cId="0" sldId="266"/>
        </pc:sldMkLst>
        <pc:spChg chg="add mod">
          <ac:chgData name="Dr I M Butterfield" userId="S::imb@barneyschool.org.uk::8a5b3eed-4c33-4ba4-946f-74f353e5f20a" providerId="AD" clId="Web-{7DB86A69-603B-5F9A-5E48-480A2760B692}" dt="2021-03-03T04:08:47.159" v="78" actId="1076"/>
          <ac:spMkLst>
            <pc:docMk/>
            <pc:sldMk cId="0" sldId="266"/>
            <ac:spMk id="2" creationId="{57542A72-24E5-43BC-9297-C3972C2A65FD}"/>
          </ac:spMkLst>
        </pc:spChg>
        <pc:spChg chg="add mod">
          <ac:chgData name="Dr I M Butterfield" userId="S::imb@barneyschool.org.uk::8a5b3eed-4c33-4ba4-946f-74f353e5f20a" providerId="AD" clId="Web-{7DB86A69-603B-5F9A-5E48-480A2760B692}" dt="2021-03-03T04:08:50.893" v="80" actId="1076"/>
          <ac:spMkLst>
            <pc:docMk/>
            <pc:sldMk cId="0" sldId="266"/>
            <ac:spMk id="3" creationId="{D699D641-83FE-4D63-BE51-E19E0CBBE0B0}"/>
          </ac:spMkLst>
        </pc:spChg>
        <pc:spChg chg="add mod">
          <ac:chgData name="Dr I M Butterfield" userId="S::imb@barneyschool.org.uk::8a5b3eed-4c33-4ba4-946f-74f353e5f20a" providerId="AD" clId="Web-{7DB86A69-603B-5F9A-5E48-480A2760B692}" dt="2021-03-03T04:08:55.878" v="82" actId="1076"/>
          <ac:spMkLst>
            <pc:docMk/>
            <pc:sldMk cId="0" sldId="266"/>
            <ac:spMk id="4" creationId="{BC73DA74-8577-4B74-84B4-76ACDF6A6B10}"/>
          </ac:spMkLst>
        </pc:spChg>
      </pc:sldChg>
    </pc:docChg>
  </pc:docChgLst>
  <pc:docChgLst>
    <pc:chgData clId="Web-{BE8C5431-4CE5-C33F-EC3A-618C079A0FD4}"/>
    <pc:docChg chg="modSld">
      <pc:chgData name="" userId="" providerId="" clId="Web-{BE8C5431-4CE5-C33F-EC3A-618C079A0FD4}" dt="2021-03-03T04:15:25.180" v="0" actId="1076"/>
      <pc:docMkLst>
        <pc:docMk/>
      </pc:docMkLst>
      <pc:sldChg chg="modSp">
        <pc:chgData name="" userId="" providerId="" clId="Web-{BE8C5431-4CE5-C33F-EC3A-618C079A0FD4}" dt="2021-03-03T04:15:25.180" v="0" actId="1076"/>
        <pc:sldMkLst>
          <pc:docMk/>
          <pc:sldMk cId="0" sldId="256"/>
        </pc:sldMkLst>
        <pc:graphicFrameChg chg="mod">
          <ac:chgData name="" userId="" providerId="" clId="Web-{BE8C5431-4CE5-C33F-EC3A-618C079A0FD4}" dt="2021-03-03T04:15:25.180" v="0" actId="1076"/>
          <ac:graphicFrameMkLst>
            <pc:docMk/>
            <pc:sldMk cId="0" sldId="256"/>
            <ac:graphicFrameMk id="2051" creationId="{0CA8BC02-2594-4431-A0A2-30A87FC0B33E}"/>
          </ac:graphicFrameMkLst>
        </pc:graphicFrameChg>
      </pc:sldChg>
    </pc:docChg>
  </pc:docChgLst>
  <pc:docChgLst>
    <pc:chgData name="Dr I M Butterfield" userId="S::imb@barneyschool.org.uk::8a5b3eed-4c33-4ba4-946f-74f353e5f20a" providerId="AD" clId="Web-{9A8CB662-2E89-F3B0-8046-22EF24AE1A81}"/>
    <pc:docChg chg="modSld">
      <pc:chgData name="Dr I M Butterfield" userId="S::imb@barneyschool.org.uk::8a5b3eed-4c33-4ba4-946f-74f353e5f20a" providerId="AD" clId="Web-{9A8CB662-2E89-F3B0-8046-22EF24AE1A81}" dt="2021-03-03T03:37:09.064" v="2" actId="1076"/>
      <pc:docMkLst>
        <pc:docMk/>
      </pc:docMkLst>
      <pc:sldChg chg="delSp modSp">
        <pc:chgData name="Dr I M Butterfield" userId="S::imb@barneyschool.org.uk::8a5b3eed-4c33-4ba4-946f-74f353e5f20a" providerId="AD" clId="Web-{9A8CB662-2E89-F3B0-8046-22EF24AE1A81}" dt="2021-03-03T03:37:09.064" v="2" actId="1076"/>
        <pc:sldMkLst>
          <pc:docMk/>
          <pc:sldMk cId="0" sldId="256"/>
        </pc:sldMkLst>
        <pc:spChg chg="del">
          <ac:chgData name="Dr I M Butterfield" userId="S::imb@barneyschool.org.uk::8a5b3eed-4c33-4ba4-946f-74f353e5f20a" providerId="AD" clId="Web-{9A8CB662-2E89-F3B0-8046-22EF24AE1A81}" dt="2021-03-03T03:36:58.392" v="0"/>
          <ac:spMkLst>
            <pc:docMk/>
            <pc:sldMk cId="0" sldId="256"/>
            <ac:spMk id="2053" creationId="{2ADB433D-B304-4987-8C28-EEAF4FAC188B}"/>
          </ac:spMkLst>
        </pc:spChg>
        <pc:graphicFrameChg chg="mod">
          <ac:chgData name="Dr I M Butterfield" userId="S::imb@barneyschool.org.uk::8a5b3eed-4c33-4ba4-946f-74f353e5f20a" providerId="AD" clId="Web-{9A8CB662-2E89-F3B0-8046-22EF24AE1A81}" dt="2021-03-03T03:37:03.877" v="1" actId="1076"/>
          <ac:graphicFrameMkLst>
            <pc:docMk/>
            <pc:sldMk cId="0" sldId="256"/>
            <ac:graphicFrameMk id="2050" creationId="{882CD439-E85A-4DAE-9622-5442151D3296}"/>
          </ac:graphicFrameMkLst>
        </pc:graphicFrameChg>
        <pc:picChg chg="mod">
          <ac:chgData name="Dr I M Butterfield" userId="S::imb@barneyschool.org.uk::8a5b3eed-4c33-4ba4-946f-74f353e5f20a" providerId="AD" clId="Web-{9A8CB662-2E89-F3B0-8046-22EF24AE1A81}" dt="2021-03-03T03:37:09.064" v="2" actId="1076"/>
          <ac:picMkLst>
            <pc:docMk/>
            <pc:sldMk cId="0" sldId="256"/>
            <ac:picMk id="2054" creationId="{4177CA46-9411-457F-9593-EFD96325DB00}"/>
          </ac:picMkLst>
        </pc:picChg>
      </pc:sldChg>
    </pc:docChg>
  </pc:docChgLst>
  <pc:docChgLst>
    <pc:chgData name="Dr I M Butterfield" userId="S::imb@barneyschool.org.uk::8a5b3eed-4c33-4ba4-946f-74f353e5f20a" providerId="AD" clId="Web-{BE8C5431-4CE5-C33F-EC3A-618C079A0FD4}"/>
    <pc:docChg chg="modSld">
      <pc:chgData name="Dr I M Butterfield" userId="S::imb@barneyschool.org.uk::8a5b3eed-4c33-4ba4-946f-74f353e5f20a" providerId="AD" clId="Web-{BE8C5431-4CE5-C33F-EC3A-618C079A0FD4}" dt="2021-03-03T04:17:11.401" v="20"/>
      <pc:docMkLst>
        <pc:docMk/>
      </pc:docMkLst>
      <pc:sldChg chg="modSp">
        <pc:chgData name="Dr I M Butterfield" userId="S::imb@barneyschool.org.uk::8a5b3eed-4c33-4ba4-946f-74f353e5f20a" providerId="AD" clId="Web-{BE8C5431-4CE5-C33F-EC3A-618C079A0FD4}" dt="2021-03-03T04:15:31.461" v="0" actId="1076"/>
        <pc:sldMkLst>
          <pc:docMk/>
          <pc:sldMk cId="0" sldId="256"/>
        </pc:sldMkLst>
        <pc:graphicFrameChg chg="mod">
          <ac:chgData name="Dr I M Butterfield" userId="S::imb@barneyschool.org.uk::8a5b3eed-4c33-4ba4-946f-74f353e5f20a" providerId="AD" clId="Web-{BE8C5431-4CE5-C33F-EC3A-618C079A0FD4}" dt="2021-03-03T04:15:31.461" v="0" actId="1076"/>
          <ac:graphicFrameMkLst>
            <pc:docMk/>
            <pc:sldMk cId="0" sldId="256"/>
            <ac:graphicFrameMk id="2051" creationId="{0CA8BC02-2594-4431-A0A2-30A87FC0B33E}"/>
          </ac:graphicFrameMkLst>
        </pc:graphicFrameChg>
      </pc:sldChg>
      <pc:sldChg chg="addSp delSp">
        <pc:chgData name="Dr I M Butterfield" userId="S::imb@barneyschool.org.uk::8a5b3eed-4c33-4ba4-946f-74f353e5f20a" providerId="AD" clId="Web-{BE8C5431-4CE5-C33F-EC3A-618C079A0FD4}" dt="2021-03-03T04:16:21.900" v="6"/>
        <pc:sldMkLst>
          <pc:docMk/>
          <pc:sldMk cId="0" sldId="261"/>
        </pc:sldMkLst>
        <pc:inkChg chg="add del">
          <ac:chgData name="Dr I M Butterfield" userId="S::imb@barneyschool.org.uk::8a5b3eed-4c33-4ba4-946f-74f353e5f20a" providerId="AD" clId="Web-{BE8C5431-4CE5-C33F-EC3A-618C079A0FD4}" dt="2021-03-03T04:16:04.931" v="4"/>
          <ac:inkMkLst>
            <pc:docMk/>
            <pc:sldMk cId="0" sldId="261"/>
            <ac:inkMk id="4" creationId="{3754AE9A-296A-489C-AB23-0FB04D6C20FE}"/>
          </ac:inkMkLst>
        </pc:inkChg>
        <pc:inkChg chg="add del">
          <ac:chgData name="Dr I M Butterfield" userId="S::imb@barneyschool.org.uk::8a5b3eed-4c33-4ba4-946f-74f353e5f20a" providerId="AD" clId="Web-{BE8C5431-4CE5-C33F-EC3A-618C079A0FD4}" dt="2021-03-03T04:15:56.884" v="3"/>
          <ac:inkMkLst>
            <pc:docMk/>
            <pc:sldMk cId="0" sldId="261"/>
            <ac:inkMk id="5" creationId="{E8F3E543-C2DF-40C8-9D67-11BDC860D1FC}"/>
          </ac:inkMkLst>
        </pc:inkChg>
        <pc:inkChg chg="add">
          <ac:chgData name="Dr I M Butterfield" userId="S::imb@barneyschool.org.uk::8a5b3eed-4c33-4ba4-946f-74f353e5f20a" providerId="AD" clId="Web-{BE8C5431-4CE5-C33F-EC3A-618C079A0FD4}" dt="2021-03-03T04:16:21.134" v="5"/>
          <ac:inkMkLst>
            <pc:docMk/>
            <pc:sldMk cId="0" sldId="261"/>
            <ac:inkMk id="6" creationId="{316F7AA6-779E-403E-9BBE-49DF9AC6380E}"/>
          </ac:inkMkLst>
        </pc:inkChg>
        <pc:inkChg chg="add">
          <ac:chgData name="Dr I M Butterfield" userId="S::imb@barneyschool.org.uk::8a5b3eed-4c33-4ba4-946f-74f353e5f20a" providerId="AD" clId="Web-{BE8C5431-4CE5-C33F-EC3A-618C079A0FD4}" dt="2021-03-03T04:16:21.900" v="6"/>
          <ac:inkMkLst>
            <pc:docMk/>
            <pc:sldMk cId="0" sldId="261"/>
            <ac:inkMk id="7" creationId="{DF63A22E-7DD4-4665-A17F-61A8C50A4ECD}"/>
          </ac:inkMkLst>
        </pc:inkChg>
      </pc:sldChg>
      <pc:sldChg chg="addSp delSp">
        <pc:chgData name="Dr I M Butterfield" userId="S::imb@barneyschool.org.uk::8a5b3eed-4c33-4ba4-946f-74f353e5f20a" providerId="AD" clId="Web-{BE8C5431-4CE5-C33F-EC3A-618C079A0FD4}" dt="2021-03-03T04:17:03.791" v="18"/>
        <pc:sldMkLst>
          <pc:docMk/>
          <pc:sldMk cId="0" sldId="262"/>
        </pc:sldMkLst>
        <pc:inkChg chg="add del">
          <ac:chgData name="Dr I M Butterfield" userId="S::imb@barneyschool.org.uk::8a5b3eed-4c33-4ba4-946f-74f353e5f20a" providerId="AD" clId="Web-{BE8C5431-4CE5-C33F-EC3A-618C079A0FD4}" dt="2021-03-03T04:16:37.150" v="10"/>
          <ac:inkMkLst>
            <pc:docMk/>
            <pc:sldMk cId="0" sldId="262"/>
            <ac:inkMk id="5" creationId="{6BD7A959-F38D-42B2-9DED-1956F7B306CE}"/>
          </ac:inkMkLst>
        </pc:inkChg>
        <pc:inkChg chg="add del">
          <ac:chgData name="Dr I M Butterfield" userId="S::imb@barneyschool.org.uk::8a5b3eed-4c33-4ba4-946f-74f353e5f20a" providerId="AD" clId="Web-{BE8C5431-4CE5-C33F-EC3A-618C079A0FD4}" dt="2021-03-03T04:16:37.150" v="9"/>
          <ac:inkMkLst>
            <pc:docMk/>
            <pc:sldMk cId="0" sldId="262"/>
            <ac:inkMk id="6" creationId="{A33DB4CD-0F40-4EC2-9B4D-CFEE9DC44B37}"/>
          </ac:inkMkLst>
        </pc:inkChg>
        <pc:inkChg chg="add del">
          <ac:chgData name="Dr I M Butterfield" userId="S::imb@barneyschool.org.uk::8a5b3eed-4c33-4ba4-946f-74f353e5f20a" providerId="AD" clId="Web-{BE8C5431-4CE5-C33F-EC3A-618C079A0FD4}" dt="2021-03-03T04:16:48.478" v="14"/>
          <ac:inkMkLst>
            <pc:docMk/>
            <pc:sldMk cId="0" sldId="262"/>
            <ac:inkMk id="7" creationId="{C4BFCDED-62D2-442E-9A8A-8F0F35D66F3C}"/>
          </ac:inkMkLst>
        </pc:inkChg>
        <pc:inkChg chg="add del">
          <ac:chgData name="Dr I M Butterfield" userId="S::imb@barneyschool.org.uk::8a5b3eed-4c33-4ba4-946f-74f353e5f20a" providerId="AD" clId="Web-{BE8C5431-4CE5-C33F-EC3A-618C079A0FD4}" dt="2021-03-03T04:16:47.541" v="13"/>
          <ac:inkMkLst>
            <pc:docMk/>
            <pc:sldMk cId="0" sldId="262"/>
            <ac:inkMk id="8" creationId="{7528944B-B028-4C86-80FC-0A6BD376AF93}"/>
          </ac:inkMkLst>
        </pc:inkChg>
        <pc:inkChg chg="add">
          <ac:chgData name="Dr I M Butterfield" userId="S::imb@barneyschool.org.uk::8a5b3eed-4c33-4ba4-946f-74f353e5f20a" providerId="AD" clId="Web-{BE8C5431-4CE5-C33F-EC3A-618C079A0FD4}" dt="2021-03-03T04:16:53.432" v="15"/>
          <ac:inkMkLst>
            <pc:docMk/>
            <pc:sldMk cId="0" sldId="262"/>
            <ac:inkMk id="9" creationId="{C9FBE147-0189-4D02-A0ED-499DCD8CBC82}"/>
          </ac:inkMkLst>
        </pc:inkChg>
        <pc:inkChg chg="add del">
          <ac:chgData name="Dr I M Butterfield" userId="S::imb@barneyschool.org.uk::8a5b3eed-4c33-4ba4-946f-74f353e5f20a" providerId="AD" clId="Web-{BE8C5431-4CE5-C33F-EC3A-618C079A0FD4}" dt="2021-03-03T04:16:59.166" v="17"/>
          <ac:inkMkLst>
            <pc:docMk/>
            <pc:sldMk cId="0" sldId="262"/>
            <ac:inkMk id="10" creationId="{2BA12310-8CA4-47ED-84D4-4155C869B343}"/>
          </ac:inkMkLst>
        </pc:inkChg>
        <pc:inkChg chg="add">
          <ac:chgData name="Dr I M Butterfield" userId="S::imb@barneyschool.org.uk::8a5b3eed-4c33-4ba4-946f-74f353e5f20a" providerId="AD" clId="Web-{BE8C5431-4CE5-C33F-EC3A-618C079A0FD4}" dt="2021-03-03T04:17:03.791" v="18"/>
          <ac:inkMkLst>
            <pc:docMk/>
            <pc:sldMk cId="0" sldId="262"/>
            <ac:inkMk id="12" creationId="{692E9B18-9748-4982-8387-4DE502E10EEE}"/>
          </ac:inkMkLst>
        </pc:inkChg>
      </pc:sldChg>
      <pc:sldChg chg="addSp">
        <pc:chgData name="Dr I M Butterfield" userId="S::imb@barneyschool.org.uk::8a5b3eed-4c33-4ba4-946f-74f353e5f20a" providerId="AD" clId="Web-{BE8C5431-4CE5-C33F-EC3A-618C079A0FD4}" dt="2021-03-03T04:17:11.401" v="20"/>
        <pc:sldMkLst>
          <pc:docMk/>
          <pc:sldMk cId="0" sldId="263"/>
        </pc:sldMkLst>
        <pc:inkChg chg="add">
          <ac:chgData name="Dr I M Butterfield" userId="S::imb@barneyschool.org.uk::8a5b3eed-4c33-4ba4-946f-74f353e5f20a" providerId="AD" clId="Web-{BE8C5431-4CE5-C33F-EC3A-618C079A0FD4}" dt="2021-03-03T04:17:10.307" v="19"/>
          <ac:inkMkLst>
            <pc:docMk/>
            <pc:sldMk cId="0" sldId="263"/>
            <ac:inkMk id="7" creationId="{0A91B0F8-F215-488C-864F-D1CF44084683}"/>
          </ac:inkMkLst>
        </pc:inkChg>
        <pc:inkChg chg="add">
          <ac:chgData name="Dr I M Butterfield" userId="S::imb@barneyschool.org.uk::8a5b3eed-4c33-4ba4-946f-74f353e5f20a" providerId="AD" clId="Web-{BE8C5431-4CE5-C33F-EC3A-618C079A0FD4}" dt="2021-03-03T04:17:11.401" v="20"/>
          <ac:inkMkLst>
            <pc:docMk/>
            <pc:sldMk cId="0" sldId="263"/>
            <ac:inkMk id="8" creationId="{0F57A23B-28EC-45D8-9584-FDDB5D9FF76A}"/>
          </ac:inkMkLst>
        </pc:ink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22597 12068 895 0 0,'-3'-2'7936'0'0,"0"-4"-7936"0"0,-1-3 576 0 0,4 2 4736 0 0,2 5-5312 0 0,3 3 0 0 0,0 4 0 0 0,2 3 0 0 0,3 4 0 0 0,2 1-96 0 0,2 5 96 0 0,0 1 0 0 0,1 0 0 0 0,1 2-64 0 0,2 0 64 0 0,6 10 0 0 0,5 7-64 0 0,1 4 64 0 0,2 4 0 0 0,0 1-64 0 0,0 3 64 0 0,0 1-128 0 0,-1-1 32 0 0,0 2 32 0 0,0 0-32 0 0,-1-2-32 0 0,3 2 32 0 0,1-1-32 0 0,5 9 0 0 0,1 2 128 0 0,-2 2 0 0 0,4 9-64 0 0,8 9 64 0 0,-1-3-64 0 0,-2-6 64 0 0,3 0 0 0 0,1-6 0 0 0,-2-5 0 0 0,2 2 0 0 0,-2-3 0 0 0,-4-3 0 0 0,1 3 0 0 0,-3-3 0 0 0,-5-3 0 0 0,-5-7 64 0 0,-2-6-64 0 0,-5-7 0 0 0,-3-5 64 0 0,-3-5-64 0 0,-3-3 64 0 0,1-4-64 0 0,-2-2 256 0 0,-2-1 0 0 0,0-1 32 0 0,2 0 288 0 0,2 1-224 0 0,-1-3 512 0 0,1-1-448 0 0,-4-2-17055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24587 11906 6143 0 0,'-3'0'672'0'0,"-3"0"-672"0"0,-3 3 416 0 0,-3 3 608 0 0,-2 3-512 0 0,2 3-160 0 0,0 2 0 0 0,-1 1-32 0 0,0 3 0 0 0,-1 1-64 0 0,-5 8 256 0 0,-8 10 0 0 0,-2 3-288 0 0,-1 0 0 0 0,0 2 0 0 0,-1 0 0 0 0,-5 10 160 0 0,-6 13-64 0 0,-5 6-224 0 0,1 2 0 0 0,0 1 0 0 0,1-2-96 0 0,-2 0 64 0 0,-2 0-64 0 0,-15 17 64 0 0,-23 24-64 0 0,-9 6 0 0 0,1-2 0 0 0,-6 8 0 0 0,-10 8 64 0 0,4-6-64 0 0,10-11 0 0 0,11-12 0 0 0,10-15 0 0 0,10-10-128 0 0,6-10 64 0 0,5-8 0 0 0,5-4 0 0 0,5-5 0 0 0,5-2 0 0 0,0 5-128 0 0,-2 6-32 0 0,1-2 96 0 0,3 2-576 0 0,5-7 448 0 0,8-10-1824 0 0,8-12-7359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22722 12915 7775 0 0,'-3'0'6688'0'0,"-3"3"-5440"0"0,-3 0 1408 0 0,-3 3-1344 0 0,-2 3-736 0 0,4-3 1184 0 0,7-3-1760 0 0,6-3 64 0 0,5-3-64 0 0,6-6 0 0 0,6-8 64 0 0,5-8-64 0 0,1-4 64 0 0,1-2-64 0 0,1-1 0 0 0,4-3 96 0 0,1-4-96 0 0,3-4 64 0 0,0-4-64 0 0,3-4 64 0 0,1-3 0 0 0,2-6-64 0 0,5-5 96 0 0,4-2-32 0 0,6-3 0 0 0,5-5-64 0 0,3-2 96 0 0,7-4-32 0 0,4-1-64 0 0,13-12 0 0 0,3-1 0 0 0,-3 3 0 0 0,4-3 0 0 0,4-7 0 0 0,-4 7 0 0 0,-10 11 0 0 0,-9 13 0 0 0,-12 13 0 0 0,-8 8 64 0 0,-9 8-64 0 0,-6 9 0 0 0,-5 4 0 0 0,2 0 64 0 0,-3 1-64 0 0,-1 4 0 0 0,-1 1 64 0 0,-4 3-64 0 0,-6 4 0 0 0,-4 4-928 0 0,1 4-1120 0 0,-1 3-3424 0 0,-1 0-928 0 0,-2 1-1823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22807 10835 4575 0 0,'3'2'12032'0'0,"3"4"-12032"0"0,0 4 0 0 0,3 2 64 0 0,-1 1-64 0 0,1 2 96 0 0,-1 1-96 0 0,0 0 0 0 0,0 0 0 0 0,0-3 0 0 0,-1-1 0 0 0,1 0 0 0 0,2-2 0 0 0,-1 0 0 0 0,0-2 0 0 0,5 1 0 0 0,1 1 0 0 0,2 1 0 0 0,0 2-64 0 0,0 1 64 0 0,-1-2 0 0 0,-2-1 0 0 0,-2 2 0 0 0,0-3 0 0 0,-2 0 0 0 0,0 1 0 0 0,1 1 0 0 0,-2 1 0 0 0,1 1 0 0 0,0 1 0 0 0,0 0 0 0 0,-1 0-96 0 0,0 3 96 0 0,-1 1-64 0 0,3 0-32 0 0,-2-1 32 0 0,0 2-32 0 0,-1 0 32 0 0,1-1 64 0 0,-2 1-96 0 0,2 1 32 0 0,3 3-64 0 0,0 2 64 0 0,1-3 64 0 0,-2-1-96 0 0,-1-3 96 0 0,2 4 0 0 0,0 3-64 0 0,1 2 64 0 0,1 1 0 0 0,1-1 0 0 0,0 0 0 0 0,0-3 0 0 0,1-3 0 0 0,-4-2 0 0 0,0-3 0 0 0,0 0-64 0 0,-2-2 64 0 0,0 0 0 0 0,-1-1 0 0 0,-1 1 0 0 0,2 0 0 0 0,4 2 0 0 0,2 2 0 0 0,1-1 0 0 0,3 2 0 0 0,1 1 0 0 0,-2-1 0 0 0,3 1 0 0 0,-1-1 0 0 0,-1 0 0 0 0,-2-2 0 0 0,0 0 0 0 0,-2-2 0 0 0,-1-1 0 0 0,1 1 0 0 0,-1-1 0 0 0,-3 0 0 0 0,-1-1 0 0 0,1 1 0 0 0,-2 1 0 0 0,0 1 0 0 0,0 4 0 0 0,2-1 0 0 0,-1-3 0 0 0,-3 0 64 0 0,0-2-64 0 0,-2 1 96 0 0,2 1 96 0 0,1-1-128 0 0,-1-2-64 0 0,2 1 0 0 0,0-1 0 0 0,2 0 256 0 0,2 1-64 0 0,0 0-64 0 0,1 0 160 0 0,-2 0-128 0 0,-1-3-64 0 0,0 0 32 0 0,-2 0-64 0 0,0-2 0 0 0,1 0-64 0 0,-1 1 96 0 0,-1-2-32 0 0,-1 1 64 0 0,1-2 0 0 0,-2 0 0 0 0,1 2 0 0 0,2-1 160 0 0,-1 1-192 0 0,0 1 0 0 0,2-2 0 0 0,-1 1 96 0 0,0 1 0 0 0,1-1 0 0 0,-2 0 192 0 0,1 1-256 0 0,4 3 1312 0 0,-1 3-768 0 0,0-2-96 0 0,-2-1 128 0 0,-3 0-704 0 0,0 0 64 0 0,-2 0 0 0 0,-1 0-224 0 0,-3 1 64 0 0,0 3-416 0 0,-4 0 192 0 0,1 3-1696 0 0,1 1-9888 0 0,0-5 3617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14944 3493 6431 0 0,'-3'0'3520'0'0,"-3"0"-1888"0"0,-3-2-576 0 0,-3-2-32 0 0,-2 4 2656 0 0,5 3-3680 0 0,2 4 0 0 0,4 4 0 0 0,2 2 0 0 0,3 5 0 0 0,2 3 0 0 0,3 2 0 0 0,2 2 0 0 0,3 1 0 0 0,2 2 0 0 0,0 1 0 0 0,2 1 0 0 0,5 9 0 0 0,1 4 0 0 0,3 6 0 0 0,-1 5 0 0 0,-1 6 0 0 0,0 4 0 0 0,1 3 0 0 0,2 0 0 0 0,2 3 0 0 0,6 15 0 0 0,3 2 0 0 0,0 1 0 0 0,-1-3 0 0 0,1-4 0 0 0,5 1 0 0 0,7 2 0 0 0,7 3 448 0 0,-2-9 32 0 0,-4-9 32 0 0,-6-12 0 0 0,-5-10-416 0 0,-7-10-96 0 0,-6-7 0 0 0,-2 10 0 0 0,0 16 0 0 0,-2 6 0 0 0,-2-4 0 0 0,-2-8 0 0 0,-1-6 0 0 0,-1-6 0 0 0,0-7 448 0 0,-1-4 32 0 0,-1-3 32 0 0,-1-1 0 0 0,-2-1-416 0 0,1-1-96 0 0,0 1 0 0 0,-1-3 0 0 0,-1 0 448 0 0,2 0 544 0 0,-3 1-480 0 0,1-2-416 0 0,-1 0-96 0 0,-1-9-1184 0 0,2-8-1824 0 0,-1-5-16287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14706 5807 8255 0 0,'-2'3'864'0'0,"-4"0"-864"0"0,-4 3 0 0 0,-2 3 1984 0 0,-4-1-448 0 0,-2 2-928 0 0,-1-1-160 0 0,0 0 544 0 0,2-1-480 0 0,0-2-416 0 0,3-5-96 0 0,4-5 0 0 0,4-4 0 0 0,3-4 0 0 0,4-2 0 0 0,3-1 0 0 0,2-1 0 0 0,1 0 0 0 0,1 0 0 0 0,3-3 0 0 0,1-3 0 0 0,4-2 0 0 0,2-4 0 0 0,3-3 0 0 0,1-3 0 0 0,12-18 0 0 0,18-24 0 0 0,8-9 0 0 0,1 0 0 0 0,7-7 0 0 0,-1-1 0 0 0,-5 6 0 0 0,6-9 0 0 0,2 2 0 0 0,-1 4 0 0 0,8-8 0 0 0,15-14 0 0 0,2-1 0 0 0,-5 4 0 0 0,3-3 0 0 0,-4 5 0 0 0,-3 9 0 0 0,4 2 0 0 0,-3 9 0 0 0,-6 11 0 0 0,0 4 0 0 0,-7 6 0 0 0,-10 9 0 0 0,-14 9 0 0 0,-9 7 0 0 0,-7 7 0 0 0,-6 2 0 0 0,-5 5 0 0 0,-4 7 0 0 0,-5 7-15295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9CA9A78-7063-4BF7-A5A4-181DAF257C7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3B7E889-2C72-4B14-B6CB-DFA8A819739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B1C2D15-F8D3-4634-9E46-31D098F3170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753492F-88D9-407D-B3FF-B4725B8E2FC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9F2776A3-F41A-44FA-A965-E7DF7B1027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A301221-AC57-4477-A4C4-992CFE2843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92393D4-A51E-4140-AD7A-2C9DBC860C5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1624065E-9013-4D98-B343-0CC70BAB3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6ED61C7-44C7-41B9-AD3B-47B9EFCEF151}" type="slidenum">
              <a:rPr lang="en-GB" altLang="en-US" sz="1200"/>
              <a:pPr eaLnBrk="1" hangingPunct="1"/>
              <a:t>1</a:t>
            </a:fld>
            <a:endParaRPr lang="en-GB" altLang="en-US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C9E974FD-A427-44A7-886D-86B4BCC2B0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B99CBC4-0262-438D-8AD9-8ED9D8DA37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FA45DF83-1314-4E5E-9727-66932EDC3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69BFFF-E311-47D2-A5B5-EF5F1882584B}" type="slidenum">
              <a:rPr lang="en-GB" altLang="en-US" sz="1200"/>
              <a:pPr eaLnBrk="1" hangingPunct="1"/>
              <a:t>2</a:t>
            </a:fld>
            <a:endParaRPr lang="en-GB" altLang="en-US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834D6940-6760-4244-AFF9-1CE43581A6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45B6D512-DA63-4B29-AD95-9F38B46AC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1A76156D-EEA2-47A6-BF68-E95C2F046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DE9AD0C-A9E6-433E-83DA-CD42BB68972F}" type="slidenum">
              <a:rPr lang="en-GB" altLang="en-US" sz="1200"/>
              <a:pPr eaLnBrk="1" hangingPunct="1"/>
              <a:t>3</a:t>
            </a:fld>
            <a:endParaRPr lang="en-GB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0AC9F47-69BA-4B58-9150-080AAA5F0B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C8E1EA20-25BE-44DF-A386-307F15879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1D18B86-F8E4-4D0C-8256-90D96C2C0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3316528-3E22-464B-935A-8D3A742C8E8C}" type="slidenum">
              <a:rPr lang="en-GB" altLang="en-US" sz="1200"/>
              <a:pPr eaLnBrk="1" hangingPunct="1"/>
              <a:t>4</a:t>
            </a:fld>
            <a:endParaRPr lang="en-GB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C04D5DD-FCA8-43B0-903E-2BF14A4C6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0BEFC5A5-9D67-4826-8644-7AD1BEF753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0C750A-0D41-4DB6-BDCE-4346AA273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0C63D0-3BB1-4DCB-B48E-6BBE63475A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F778BF-C386-47D2-BACF-77FDB9C79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24926-D768-4DA0-923A-F1414A0493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2414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E6B559-F4A2-4BFC-BCB8-A5A46F44C8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9EE8EC-D848-495A-8779-D2DE9822D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09304C-6F99-447D-8AD4-A1B90F537A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C7BC3-60C1-4D77-8A55-4BEE6F401F5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3048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1A966-8F30-48FE-B90D-EA380D798B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CDFA99-1D8B-4A88-A192-1294FA38C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4D0371-E328-4464-8248-119FC7C3BF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F0148-8683-4CF8-B16D-DC5C4A94948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5019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9B0C2BE-E192-4157-A8BC-697C26FE71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2FF00C-0803-4E4D-AAF3-804F13AF57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5E1CE4-43BC-440F-97B3-1FE45C2DA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72438-4DF9-4153-A339-8A69F6AE90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394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4CB8FC-4D2D-48CE-AFBE-95C18F357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9E4A0C-F97B-4C32-BF5D-F062E75906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BC37C4-BEF3-4F90-B125-4467CBB94A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4FBA9-95CA-431D-B263-BE1195165A6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567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AD8585-995C-40E0-A1F0-CFD79005A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54D381-09CF-4FAC-84F8-640DDD648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C48140-C06E-45F4-881C-FF429848BD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E8794-1DE8-4849-9607-3F132CC5D6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14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0B1191-CD7B-42BB-826C-74729B016F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5283A9-72C4-4ADC-AF13-46D27D31D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8295CD-B9F7-4555-87DC-F16D3DEF8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33224-244F-4179-9ECE-43A6A7F542A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6164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B95D36-7B84-4FAC-834B-DCB7D0DD0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B506974-F492-45C1-AC29-388C10EA6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CB867D-3F17-4BFE-AED7-CF1F5AA28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552A4-51B2-48C4-AC51-40F663ECFD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57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73FE558-4A10-46B4-B74D-19385CFA7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EE0755-71BF-454A-A3A2-30A55B4934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001F1D-949F-4F7E-8806-B6E16E93EE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E84FE-E12F-48CC-BE5C-F621DF88121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287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C955D7-0ECA-4C92-80F6-9A25AFEF2D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54EF3F-22DF-402B-9EDB-185A714B10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D3558C-1684-41FE-BEE7-9EC70E93C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603C2-BDD3-41D2-B93B-9E16812F4B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233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8174F3-5A0B-4AE4-BD2E-530FFB34F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AC921A-C294-4A7A-9549-A8A59278FB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E754A6-A2C4-4EB8-9561-0FBDADBC9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7B855-6F80-49F2-A8C9-E97C1502938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67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82C2E-934C-4657-9377-4285A5B1DB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5D34A4-06BF-4AB5-ABFE-DD64459313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6CB324-A969-4AEA-BBFC-EB8666B1F4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37801-3D41-4CE5-91C8-7860453DC09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427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B4AD9B-8B6A-4310-ABCA-DE39152F0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43BDB82-7194-4F64-A637-49E78640F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76F8A01-1DA0-4EE3-8721-5CFFD890772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346C9DB-56D5-4273-8557-2C19ED8156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236F1B-0A65-4D07-A400-3AF19358D9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74C238-3C17-4AB4-8B6C-05465EE8078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jpeg"/><Relationship Id="rId5" Type="http://schemas.openxmlformats.org/officeDocument/2006/relationships/image" Target="../media/image1.png"/><Relationship Id="rId10" Type="http://schemas.openxmlformats.org/officeDocument/2006/relationships/hyperlink" Target="http://www.betterlifestylesinc.com/tbeshome.html" TargetMode="External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9.png"/><Relationship Id="rId2" Type="http://schemas.openxmlformats.org/officeDocument/2006/relationships/hyperlink" Target="http://www.google.co.uk/url?sa=i&amp;rct=j&amp;q=liver&amp;source=images&amp;cd=&amp;cad=rja&amp;docid=8uz0UQyWDEQHbM&amp;tbnid=SYkCBaehQ7iulM:&amp;ved=0CAUQjRw&amp;url=http%3A%2F%2Flife.dailyburn.com%2Flifestyle%2Fspring-clean-your-liver-to-rev-up-your-metabolism%2F&amp;ei=q4nVUaKoIMTAhAec1oGwDA&amp;psig=AFQjCNEa7y6Ds83H-_FMdIvmygWEd3KncA&amp;ust=137303530056350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google.co.uk/url?sa=i&amp;rct=j&amp;q=roger+moore&amp;source=images&amp;cd=&amp;cad=rja&amp;docid=IPspVmYxWuI0fM&amp;tbnid=LGW7a1dNCevIqM:&amp;ved=0CAUQjRw&amp;url=http%3A%2F%2Fuberreviewblog.blogspot.com%2F2012%2F12%2Fworst-to-best-roger-moores-bond-films.html&amp;ei=5onVUeRMw8OEB9OMgKgD&amp;psig=AFQjCNFRxDCDapMgLKCRHjHTYQzcaXr89A&amp;ust=137303532834319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google.co.uk/imgres?imgurl=http://4.bp.blogspot.com/_ghI2knp4txs/SNHzAycZp5I/AAAAAAAADNU/Va0VrTpMuPo/s400/kitai_dog_tongue.JPG&amp;imgrefurl=http://theflirtyguide.blogspot.com/2008_09_01_archive.html&amp;usg=__u7dte9_PriN97X7fkj5AGOgpkBU=&amp;h=400&amp;w=300&amp;sz=31&amp;hl=en&amp;start=19&amp;um=1&amp;itbs=1&amp;tbnid=temIbIorGMSuaM:&amp;tbnh=124&amp;tbnw=93&amp;prev=/images%3Fq%3Ddog%2Btongue%26um%3D1%26hl%3Den%26rlz%3D1I7RNWN_en%26tbs%3Disch:1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customXml" Target="../ink/ink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customXml" Target="../ink/ink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>
            <a:extLst>
              <a:ext uri="{FF2B5EF4-FFF2-40B4-BE49-F238E27FC236}">
                <a16:creationId xmlns:a16="http://schemas.microsoft.com/office/drawing/2014/main" id="{882CD439-E85A-4DAE-9622-5442151D3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258940"/>
              </p:ext>
            </p:extLst>
          </p:nvPr>
        </p:nvGraphicFramePr>
        <p:xfrm>
          <a:off x="1739952" y="469540"/>
          <a:ext cx="6556375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1" name="Image" r:id="rId4" imgW="6555706" imgH="1965964" progId="Photoshop.Image.6">
                  <p:embed/>
                </p:oleObj>
              </mc:Choice>
              <mc:Fallback>
                <p:oleObj name="Image" r:id="rId4" imgW="6555706" imgH="1965964" progId="Photoshop.Image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9952" y="469540"/>
                        <a:ext cx="6556375" cy="196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>
            <a:extLst>
              <a:ext uri="{FF2B5EF4-FFF2-40B4-BE49-F238E27FC236}">
                <a16:creationId xmlns:a16="http://schemas.microsoft.com/office/drawing/2014/main" id="{0CA8BC02-2594-4431-A0A2-30A87FC0B3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4889500"/>
          <a:ext cx="4965700" cy="196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2" name="Image" r:id="rId6" imgW="4965202" imgH="1968845" progId="Photoshop.Image.6">
                  <p:embed/>
                </p:oleObj>
              </mc:Choice>
              <mc:Fallback>
                <p:oleObj name="Image" r:id="rId6" imgW="4965202" imgH="1968845" progId="Photoshop.Image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889500"/>
                        <a:ext cx="4965700" cy="196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>
            <a:extLst>
              <a:ext uri="{FF2B5EF4-FFF2-40B4-BE49-F238E27FC236}">
                <a16:creationId xmlns:a16="http://schemas.microsoft.com/office/drawing/2014/main" id="{3A01683B-5167-481B-AD1B-2BB00D8BC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2107094"/>
              </p:ext>
            </p:extLst>
          </p:nvPr>
        </p:nvGraphicFramePr>
        <p:xfrm>
          <a:off x="37020" y="3078767"/>
          <a:ext cx="37338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43" name="Image" r:id="rId8" imgW="3221742" imgH="1862332" progId="Photoshop.Image.6">
                  <p:embed/>
                </p:oleObj>
              </mc:Choice>
              <mc:Fallback>
                <p:oleObj name="Image" r:id="rId8" imgW="3221742" imgH="1862332" progId="Photoshop.Image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20" y="3078767"/>
                        <a:ext cx="37338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7" descr="Toilet Bowl Exhaust System">
            <a:hlinkClick r:id="rId10"/>
            <a:extLst>
              <a:ext uri="{FF2B5EF4-FFF2-40B4-BE49-F238E27FC236}">
                <a16:creationId xmlns:a16="http://schemas.microsoft.com/office/drawing/2014/main" id="{4177CA46-9411-457F-9593-EFD96325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86" y="527230"/>
            <a:ext cx="1568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AutoShape 8">
            <a:extLst>
              <a:ext uri="{FF2B5EF4-FFF2-40B4-BE49-F238E27FC236}">
                <a16:creationId xmlns:a16="http://schemas.microsoft.com/office/drawing/2014/main" id="{24098A91-8EDC-476C-8E85-8A86A7359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441" y="117601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6" name="AutoShape 9">
            <a:extLst>
              <a:ext uri="{FF2B5EF4-FFF2-40B4-BE49-F238E27FC236}">
                <a16:creationId xmlns:a16="http://schemas.microsoft.com/office/drawing/2014/main" id="{AD568105-7450-400C-93BD-EE6607F4F0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713" y="1333346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FCB26D-7B77-49A1-86AF-596F15F0F3DE}"/>
              </a:ext>
            </a:extLst>
          </p:cNvPr>
          <p:cNvSpPr/>
          <p:nvPr/>
        </p:nvSpPr>
        <p:spPr>
          <a:xfrm>
            <a:off x="1178170" y="1370366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4955ABE-DA13-48C2-A504-80BC1B4F80C6}"/>
              </a:ext>
            </a:extLst>
          </p:cNvPr>
          <p:cNvSpPr/>
          <p:nvPr/>
        </p:nvSpPr>
        <p:spPr>
          <a:xfrm>
            <a:off x="-46275" y="3927539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D0748-534C-4F97-97C6-9D2F31867293}"/>
              </a:ext>
            </a:extLst>
          </p:cNvPr>
          <p:cNvSpPr/>
          <p:nvPr/>
        </p:nvSpPr>
        <p:spPr>
          <a:xfrm>
            <a:off x="3733800" y="55626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F17F5DE-8BA5-4C95-B70C-7732DC61AC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93759" y="4642705"/>
            <a:ext cx="1553307" cy="229267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7CA060F-0C16-40DB-BAA0-0EA6D7E74A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1759" y="296259"/>
            <a:ext cx="1640806" cy="23043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t2.gstatic.com/images?q=tbn:ANd9GcTo9mIf6l-WSgr7mCzKT_fGYxFnsymFWgT_amebtxzvOzX0GYHa:life.dailyburn.com/wp-content/uploads/2013/04/liver.jpg">
            <a:hlinkClick r:id="rId2"/>
            <a:extLst>
              <a:ext uri="{FF2B5EF4-FFF2-40B4-BE49-F238E27FC236}">
                <a16:creationId xmlns:a16="http://schemas.microsoft.com/office/drawing/2014/main" id="{08445D50-58BE-4F1C-A8C4-A269B4BC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22098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http://t3.gstatic.com/images?q=tbn:ANd9GcTK3zicn1DhjRJPtt0YOTTNUARiYV2iy8TUR9gHvmfsTYsVitYT:1.bp.blogspot.com/-gY_3v0K-sCo/UMo9uGWA8BI/AAAAAAAAAHc/rIH0LS48vA0/s320/Tom-Ford-for-James-Bond-Skyfall-Roger-Moore.jpg">
            <a:hlinkClick r:id="rId4"/>
            <a:extLst>
              <a:ext uri="{FF2B5EF4-FFF2-40B4-BE49-F238E27FC236}">
                <a16:creationId xmlns:a16="http://schemas.microsoft.com/office/drawing/2014/main" id="{21ADF174-E567-49C0-A8BA-39CF6C37B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38400"/>
            <a:ext cx="17780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http://t0.gstatic.com/images?q=tbn:ANd9GcQmIOtAAnnwpW5M51-yepr-M5UXIhP74QQKlE52v33Cx1izh_Wv:vle.gyc.ac.uk/file.php/1/Images/Quick_Links_Icons/Red_square_e.PNG">
            <a:extLst>
              <a:ext uri="{FF2B5EF4-FFF2-40B4-BE49-F238E27FC236}">
                <a16:creationId xmlns:a16="http://schemas.microsoft.com/office/drawing/2014/main" id="{0244A67E-0222-41AE-AB3D-6AD3D362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525" y="2670175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hmmm">
            <a:extLst>
              <a:ext uri="{FF2B5EF4-FFF2-40B4-BE49-F238E27FC236}">
                <a16:creationId xmlns:a16="http://schemas.microsoft.com/office/drawing/2014/main" id="{CB3959A9-5118-4520-BF84-033727FD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73338"/>
            <a:ext cx="167798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10">
            <a:extLst>
              <a:ext uri="{FF2B5EF4-FFF2-40B4-BE49-F238E27FC236}">
                <a16:creationId xmlns:a16="http://schemas.microsoft.com/office/drawing/2014/main" id="{40565425-E7CD-4DBD-8A6D-420DCC35138D}"/>
              </a:ext>
            </a:extLst>
          </p:cNvPr>
          <p:cNvSpPr/>
          <p:nvPr/>
        </p:nvSpPr>
        <p:spPr>
          <a:xfrm>
            <a:off x="457200" y="6858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20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AutoShape 9">
            <a:extLst>
              <a:ext uri="{FF2B5EF4-FFF2-40B4-BE49-F238E27FC236}">
                <a16:creationId xmlns:a16="http://schemas.microsoft.com/office/drawing/2014/main" id="{57542A72-24E5-43BC-9297-C3972C2A6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187" y="342499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" name="AutoShape 9">
            <a:extLst>
              <a:ext uri="{FF2B5EF4-FFF2-40B4-BE49-F238E27FC236}">
                <a16:creationId xmlns:a16="http://schemas.microsoft.com/office/drawing/2014/main" id="{D699D641-83FE-4D63-BE51-E19E0CBBE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227" y="3350949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BC73DA74-8577-4B74-84B4-76ACDF6A6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709" y="3239888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3" descr="ron_weasley1">
            <a:extLst>
              <a:ext uri="{FF2B5EF4-FFF2-40B4-BE49-F238E27FC236}">
                <a16:creationId xmlns:a16="http://schemas.microsoft.com/office/drawing/2014/main" id="{A0AAB796-04D0-426E-8B8F-B7A0D347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124200"/>
            <a:ext cx="2566988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old-couple-3">
            <a:extLst>
              <a:ext uri="{FF2B5EF4-FFF2-40B4-BE49-F238E27FC236}">
                <a16:creationId xmlns:a16="http://schemas.microsoft.com/office/drawing/2014/main" id="{1AC4F58C-4B44-4E86-B9B4-0A708FC6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57200"/>
            <a:ext cx="395763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6">
            <a:extLst>
              <a:ext uri="{FF2B5EF4-FFF2-40B4-BE49-F238E27FC236}">
                <a16:creationId xmlns:a16="http://schemas.microsoft.com/office/drawing/2014/main" id="{D1CF4DF8-57B5-45DA-820E-A6ECCCD9D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457200"/>
            <a:ext cx="1524000" cy="2667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G</a:t>
            </a:r>
          </a:p>
        </p:txBody>
      </p:sp>
      <p:pic>
        <p:nvPicPr>
          <p:cNvPr id="3077" name="Picture 8" descr="istockphoto_3677609-wild-boar">
            <a:extLst>
              <a:ext uri="{FF2B5EF4-FFF2-40B4-BE49-F238E27FC236}">
                <a16:creationId xmlns:a16="http://schemas.microsoft.com/office/drawing/2014/main" id="{F96BB263-48EF-4892-AF52-A147BACB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276600"/>
            <a:ext cx="2889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AutoShape 10">
            <a:extLst>
              <a:ext uri="{FF2B5EF4-FFF2-40B4-BE49-F238E27FC236}">
                <a16:creationId xmlns:a16="http://schemas.microsoft.com/office/drawing/2014/main" id="{3B9836C8-2999-459E-A72C-5C0DB0BE0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3716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9" name="AutoShape 11">
            <a:extLst>
              <a:ext uri="{FF2B5EF4-FFF2-40B4-BE49-F238E27FC236}">
                <a16:creationId xmlns:a16="http://schemas.microsoft.com/office/drawing/2014/main" id="{56C6FF06-3C14-49B9-9F40-C220BE786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F8AC95-4C57-44D0-92C7-FEBBC2B54D44}"/>
              </a:ext>
            </a:extLst>
          </p:cNvPr>
          <p:cNvSpPr/>
          <p:nvPr/>
        </p:nvSpPr>
        <p:spPr>
          <a:xfrm>
            <a:off x="609600" y="10668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85D00D-6A9C-4B70-84D2-0A57E1709204}"/>
              </a:ext>
            </a:extLst>
          </p:cNvPr>
          <p:cNvSpPr/>
          <p:nvPr/>
        </p:nvSpPr>
        <p:spPr>
          <a:xfrm>
            <a:off x="685800" y="46482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l-med-cell-knee02">
            <a:extLst>
              <a:ext uri="{FF2B5EF4-FFF2-40B4-BE49-F238E27FC236}">
                <a16:creationId xmlns:a16="http://schemas.microsoft.com/office/drawing/2014/main" id="{930FB85B-DEF0-4C21-918F-A09509D5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 r="26941" b="40472"/>
          <a:stretch>
            <a:fillRect/>
          </a:stretch>
        </p:blipFill>
        <p:spPr bwMode="auto">
          <a:xfrm>
            <a:off x="1676400" y="381000"/>
            <a:ext cx="3048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8" descr="merc-badge">
            <a:extLst>
              <a:ext uri="{FF2B5EF4-FFF2-40B4-BE49-F238E27FC236}">
                <a16:creationId xmlns:a16="http://schemas.microsoft.com/office/drawing/2014/main" id="{A5748FAA-C499-4D6A-A08C-8CFA5FEC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84588"/>
            <a:ext cx="32004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" descr="marie_curie">
            <a:extLst>
              <a:ext uri="{FF2B5EF4-FFF2-40B4-BE49-F238E27FC236}">
                <a16:creationId xmlns:a16="http://schemas.microsoft.com/office/drawing/2014/main" id="{937FCB24-A2D1-45BC-981D-86D59A3BA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62325"/>
            <a:ext cx="29368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AutoShape 12">
            <a:extLst>
              <a:ext uri="{FF2B5EF4-FFF2-40B4-BE49-F238E27FC236}">
                <a16:creationId xmlns:a16="http://schemas.microsoft.com/office/drawing/2014/main" id="{1216B9DC-A17A-4DF3-A704-6CDD0AF9C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8768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6776F7-C9A0-4E97-A7E1-B103532E949A}"/>
              </a:ext>
            </a:extLst>
          </p:cNvPr>
          <p:cNvSpPr/>
          <p:nvPr/>
        </p:nvSpPr>
        <p:spPr>
          <a:xfrm>
            <a:off x="914400" y="13716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598139-6460-4410-93F8-E4C54FA09A03}"/>
              </a:ext>
            </a:extLst>
          </p:cNvPr>
          <p:cNvSpPr/>
          <p:nvPr/>
        </p:nvSpPr>
        <p:spPr>
          <a:xfrm>
            <a:off x="838200" y="43434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4" name="Picture 11" descr="on button">
            <a:extLst>
              <a:ext uri="{FF2B5EF4-FFF2-40B4-BE49-F238E27FC236}">
                <a16:creationId xmlns:a16="http://schemas.microsoft.com/office/drawing/2014/main" id="{56AE1771-775F-4514-93B5-EDFCBBBB2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"/>
            <a:ext cx="3352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1">
            <a:extLst>
              <a:ext uri="{FF2B5EF4-FFF2-40B4-BE49-F238E27FC236}">
                <a16:creationId xmlns:a16="http://schemas.microsoft.com/office/drawing/2014/main" id="{C8120249-FE53-4A7D-999C-6900A4409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0668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Honey">
            <a:extLst>
              <a:ext uri="{FF2B5EF4-FFF2-40B4-BE49-F238E27FC236}">
                <a16:creationId xmlns:a16="http://schemas.microsoft.com/office/drawing/2014/main" id="{2B8B7CA5-4CA1-464E-A8D9-B281D4F8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2400"/>
            <a:ext cx="27654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fireant">
            <a:extLst>
              <a:ext uri="{FF2B5EF4-FFF2-40B4-BE49-F238E27FC236}">
                <a16:creationId xmlns:a16="http://schemas.microsoft.com/office/drawing/2014/main" id="{C3857119-CB2F-4516-B803-CCAB6504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290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1" descr="einstein-tongue">
            <a:extLst>
              <a:ext uri="{FF2B5EF4-FFF2-40B4-BE49-F238E27FC236}">
                <a16:creationId xmlns:a16="http://schemas.microsoft.com/office/drawing/2014/main" id="{68E3C3A7-73DF-4C50-9022-05F62198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2356" r="1639" b="5743"/>
          <a:stretch>
            <a:fillRect/>
          </a:stretch>
        </p:blipFill>
        <p:spPr bwMode="auto">
          <a:xfrm>
            <a:off x="3124200" y="3581400"/>
            <a:ext cx="2209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AutoShape 13">
            <a:extLst>
              <a:ext uri="{FF2B5EF4-FFF2-40B4-BE49-F238E27FC236}">
                <a16:creationId xmlns:a16="http://schemas.microsoft.com/office/drawing/2014/main" id="{A7D213B7-7355-4C04-9254-493153D3B8CC}"/>
              </a:ext>
            </a:extLst>
          </p:cNvPr>
          <p:cNvSpPr>
            <a:spLocks noChangeArrowheads="1"/>
          </p:cNvSpPr>
          <p:nvPr/>
        </p:nvSpPr>
        <p:spPr bwMode="auto">
          <a:xfrm rot="-2075370">
            <a:off x="2362200" y="5867400"/>
            <a:ext cx="1676400" cy="3048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7" name="WordArt 16">
            <a:extLst>
              <a:ext uri="{FF2B5EF4-FFF2-40B4-BE49-F238E27FC236}">
                <a16:creationId xmlns:a16="http://schemas.microsoft.com/office/drawing/2014/main" id="{DC0DF1E6-FA2E-4146-891B-0E517D9E17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410200" y="4038600"/>
            <a:ext cx="2133600" cy="2171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6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5128" name="Picture 18" descr="kitai_dog_tongue">
            <a:hlinkClick r:id="rId6"/>
            <a:extLst>
              <a:ext uri="{FF2B5EF4-FFF2-40B4-BE49-F238E27FC236}">
                <a16:creationId xmlns:a16="http://schemas.microsoft.com/office/drawing/2014/main" id="{6551EF55-7C0F-4666-89D8-B62E11376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AutoShape 19">
            <a:extLst>
              <a:ext uri="{FF2B5EF4-FFF2-40B4-BE49-F238E27FC236}">
                <a16:creationId xmlns:a16="http://schemas.microsoft.com/office/drawing/2014/main" id="{4CDBF35B-465A-4BA1-8094-00ECDF044287}"/>
              </a:ext>
            </a:extLst>
          </p:cNvPr>
          <p:cNvSpPr>
            <a:spLocks noChangeArrowheads="1"/>
          </p:cNvSpPr>
          <p:nvPr/>
        </p:nvSpPr>
        <p:spPr bwMode="auto">
          <a:xfrm rot="-6044557">
            <a:off x="1892300" y="5902325"/>
            <a:ext cx="990600" cy="304800"/>
          </a:xfrm>
          <a:prstGeom prst="rightArrow">
            <a:avLst>
              <a:gd name="adj1" fmla="val 50000"/>
              <a:gd name="adj2" fmla="val 8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0" name="AutoShape 20">
            <a:extLst>
              <a:ext uri="{FF2B5EF4-FFF2-40B4-BE49-F238E27FC236}">
                <a16:creationId xmlns:a16="http://schemas.microsoft.com/office/drawing/2014/main" id="{04FC9CF3-48F0-4E19-8343-0A1F78BBE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2578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1" name="AutoShape 21">
            <a:extLst>
              <a:ext uri="{FF2B5EF4-FFF2-40B4-BE49-F238E27FC236}">
                <a16:creationId xmlns:a16="http://schemas.microsoft.com/office/drawing/2014/main" id="{7C15BE32-EB03-4248-BB6C-7DC7CA420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5240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2" name="AutoShape 22">
            <a:extLst>
              <a:ext uri="{FF2B5EF4-FFF2-40B4-BE49-F238E27FC236}">
                <a16:creationId xmlns:a16="http://schemas.microsoft.com/office/drawing/2014/main" id="{82A0B2FB-A98D-4649-BF84-9EBDB9F2D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6002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A982468-CE96-47E6-ABF3-24911FB8F42A}"/>
              </a:ext>
            </a:extLst>
          </p:cNvPr>
          <p:cNvSpPr/>
          <p:nvPr/>
        </p:nvSpPr>
        <p:spPr>
          <a:xfrm>
            <a:off x="457200" y="22098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0426F4-C371-47F2-95B8-B31953A070BD}"/>
              </a:ext>
            </a:extLst>
          </p:cNvPr>
          <p:cNvSpPr/>
          <p:nvPr/>
        </p:nvSpPr>
        <p:spPr>
          <a:xfrm>
            <a:off x="762000" y="4572000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7CC0D0-8D53-4A61-8A59-CFE9FB39A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725" y="728818"/>
            <a:ext cx="1880551" cy="23554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Bolt">
            <a:extLst>
              <a:ext uri="{FF2B5EF4-FFF2-40B4-BE49-F238E27FC236}">
                <a16:creationId xmlns:a16="http://schemas.microsoft.com/office/drawing/2014/main" id="{9B8AA1BB-E33E-488D-AA72-799E2A33D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3" r="28696" b="5556"/>
          <a:stretch>
            <a:fillRect/>
          </a:stretch>
        </p:blipFill>
        <p:spPr bwMode="auto">
          <a:xfrm>
            <a:off x="3352800" y="228600"/>
            <a:ext cx="5257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sebcoeST040706_228x305">
            <a:extLst>
              <a:ext uri="{FF2B5EF4-FFF2-40B4-BE49-F238E27FC236}">
                <a16:creationId xmlns:a16="http://schemas.microsoft.com/office/drawing/2014/main" id="{DE78053C-A3AE-436B-BAAE-C50D4DA50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r="19753" b="8888"/>
          <a:stretch>
            <a:fillRect/>
          </a:stretch>
        </p:blipFill>
        <p:spPr bwMode="auto">
          <a:xfrm>
            <a:off x="914400" y="198438"/>
            <a:ext cx="24463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AutoShape 6">
            <a:extLst>
              <a:ext uri="{FF2B5EF4-FFF2-40B4-BE49-F238E27FC236}">
                <a16:creationId xmlns:a16="http://schemas.microsoft.com/office/drawing/2014/main" id="{ED3188D0-F888-498A-863C-7EDEB4ECE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1646238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49" name="Picture 10" descr="Ray-Charles-Photo">
            <a:extLst>
              <a:ext uri="{FF2B5EF4-FFF2-40B4-BE49-F238E27FC236}">
                <a16:creationId xmlns:a16="http://schemas.microsoft.com/office/drawing/2014/main" id="{2311B586-31C3-4869-8763-5E7C1DE8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3810000"/>
            <a:ext cx="2364186" cy="253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AutoShape 13">
            <a:extLst>
              <a:ext uri="{FF2B5EF4-FFF2-40B4-BE49-F238E27FC236}">
                <a16:creationId xmlns:a16="http://schemas.microsoft.com/office/drawing/2014/main" id="{923EC6A9-BB19-4D2E-973C-74F2C1E40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80060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CC05A8-C4CD-4AD0-AA2E-861E7927A5FF}"/>
              </a:ext>
            </a:extLst>
          </p:cNvPr>
          <p:cNvSpPr/>
          <p:nvPr/>
        </p:nvSpPr>
        <p:spPr>
          <a:xfrm>
            <a:off x="304800" y="8382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800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729CE21-CC24-4066-9DDC-C83D9B23CEBE}"/>
              </a:ext>
            </a:extLst>
          </p:cNvPr>
          <p:cNvSpPr/>
          <p:nvPr/>
        </p:nvSpPr>
        <p:spPr>
          <a:xfrm>
            <a:off x="152400" y="37338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121FEBA-1085-48D4-AB4E-6CAACF20F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092" y="3932000"/>
            <a:ext cx="3807532" cy="227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1C4644-901E-4B12-A3E4-E2939571678E}"/>
              </a:ext>
            </a:extLst>
          </p:cNvPr>
          <p:cNvSpPr txBox="1"/>
          <p:nvPr/>
        </p:nvSpPr>
        <p:spPr>
          <a:xfrm>
            <a:off x="7698360" y="4866311"/>
            <a:ext cx="81814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err="1">
                <a:latin typeface="Times New Roman"/>
                <a:cs typeface="Times New Roman"/>
              </a:rPr>
              <a:t>ald</a:t>
            </a:r>
            <a:endParaRPr lang="en-US" sz="4000" dirty="0" err="1">
              <a:cs typeface="Times New Roman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6F7AA6-779E-403E-9BBE-49DF9AC6380E}"/>
                  </a:ext>
                </a:extLst>
              </p14:cNvPr>
              <p14:cNvContentPartPr/>
              <p14:nvPr/>
            </p14:nvContentPartPr>
            <p14:xfrm>
              <a:off x="7849972" y="4890615"/>
              <a:ext cx="552450" cy="7620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6F7AA6-779E-403E-9BBE-49DF9AC638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41009" y="4882021"/>
                <a:ext cx="570017" cy="7795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F63A22E-7DD4-4665-A17F-61A8C50A4ECD}"/>
                  </a:ext>
                </a:extLst>
              </p14:cNvPr>
              <p14:cNvContentPartPr/>
              <p14:nvPr/>
            </p14:nvContentPartPr>
            <p14:xfrm>
              <a:off x="7806898" y="4834507"/>
              <a:ext cx="762000" cy="990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F63A22E-7DD4-4665-A17F-61A8C50A4E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97848" y="4825472"/>
                <a:ext cx="779738" cy="100830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022209_anistonm_400x400">
            <a:extLst>
              <a:ext uri="{FF2B5EF4-FFF2-40B4-BE49-F238E27FC236}">
                <a16:creationId xmlns:a16="http://schemas.microsoft.com/office/drawing/2014/main" id="{A60C4BFE-8F90-41B9-A008-ADFB39D05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33400"/>
            <a:ext cx="2895600" cy="28956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1" name="Picture 5" descr="oxy_daily_face_wash_39727">
            <a:extLst>
              <a:ext uri="{FF2B5EF4-FFF2-40B4-BE49-F238E27FC236}">
                <a16:creationId xmlns:a16="http://schemas.microsoft.com/office/drawing/2014/main" id="{45A68041-EB5E-4802-B53F-092AB2DD1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AutoShape 13">
            <a:extLst>
              <a:ext uri="{FF2B5EF4-FFF2-40B4-BE49-F238E27FC236}">
                <a16:creationId xmlns:a16="http://schemas.microsoft.com/office/drawing/2014/main" id="{0CA9D4CC-7935-46DC-B663-0EA1D2DA7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6653" y="1623646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CF5ADC5-772D-440F-AE57-BA6F96FF20B5}"/>
              </a:ext>
            </a:extLst>
          </p:cNvPr>
          <p:cNvSpPr/>
          <p:nvPr/>
        </p:nvSpPr>
        <p:spPr>
          <a:xfrm>
            <a:off x="762000" y="4572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12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7175" name="Picture 9" descr="car">
            <a:extLst>
              <a:ext uri="{FF2B5EF4-FFF2-40B4-BE49-F238E27FC236}">
                <a16:creationId xmlns:a16="http://schemas.microsoft.com/office/drawing/2014/main" id="{4E696604-A685-4D99-B128-8DDF7AC7B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33800"/>
            <a:ext cx="2813231" cy="20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AutoShape 13">
            <a:extLst>
              <a:ext uri="{FF2B5EF4-FFF2-40B4-BE49-F238E27FC236}">
                <a16:creationId xmlns:a16="http://schemas.microsoft.com/office/drawing/2014/main" id="{263046F9-6B20-405E-9C9C-A8E7AFF93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5363" y="466671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Oval 10">
            <a:extLst>
              <a:ext uri="{FF2B5EF4-FFF2-40B4-BE49-F238E27FC236}">
                <a16:creationId xmlns:a16="http://schemas.microsoft.com/office/drawing/2014/main" id="{7564C968-2AA6-4065-A323-16D055FD6152}"/>
              </a:ext>
            </a:extLst>
          </p:cNvPr>
          <p:cNvSpPr/>
          <p:nvPr/>
        </p:nvSpPr>
        <p:spPr>
          <a:xfrm>
            <a:off x="1143000" y="37338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13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8B6DE19-0377-4694-99FF-605A2228F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982" y="4367155"/>
            <a:ext cx="2219325" cy="106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04E16-A7B1-48B2-97A0-8A1A2B66DC70}"/>
              </a:ext>
            </a:extLst>
          </p:cNvPr>
          <p:cNvSpPr txBox="1"/>
          <p:nvPr/>
        </p:nvSpPr>
        <p:spPr>
          <a:xfrm>
            <a:off x="7874206" y="4107396"/>
            <a:ext cx="6145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>
                <a:latin typeface="Calibri"/>
                <a:cs typeface="Calibri"/>
              </a:rPr>
              <a:t>e</a:t>
            </a:r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9FBE147-0189-4D02-A0ED-499DCD8CBC82}"/>
                  </a:ext>
                </a:extLst>
              </p14:cNvPr>
              <p14:cNvContentPartPr/>
              <p14:nvPr/>
            </p14:nvContentPartPr>
            <p14:xfrm>
              <a:off x="7882030" y="4393450"/>
              <a:ext cx="733425" cy="762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9FBE147-0189-4D02-A0ED-499DCD8CBC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3427" y="4384409"/>
                <a:ext cx="750990" cy="7797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2E9B18-9748-4982-8387-4DE502E10EEE}"/>
                  </a:ext>
                </a:extLst>
              </p14:cNvPr>
              <p14:cNvContentPartPr/>
              <p14:nvPr/>
            </p14:nvContentPartPr>
            <p14:xfrm>
              <a:off x="7940842" y="4391525"/>
              <a:ext cx="514350" cy="733425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2E9B18-9748-4982-8387-4DE502E10EE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31850" y="4382909"/>
                <a:ext cx="531975" cy="75101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95BB2E8E-444B-4953-9FDA-9677B6463A20}"/>
              </a:ext>
            </a:extLst>
          </p:cNvPr>
          <p:cNvSpPr/>
          <p:nvPr/>
        </p:nvSpPr>
        <p:spPr>
          <a:xfrm>
            <a:off x="228600" y="3048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14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8198" name="Picture 8" descr="copper">
            <a:extLst>
              <a:ext uri="{FF2B5EF4-FFF2-40B4-BE49-F238E27FC236}">
                <a16:creationId xmlns:a16="http://schemas.microsoft.com/office/drawing/2014/main" id="{0784DA9F-40C3-46AA-8874-9F000171288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3276600"/>
            <a:ext cx="2514600" cy="3352800"/>
          </a:xfrm>
        </p:spPr>
      </p:pic>
      <p:sp>
        <p:nvSpPr>
          <p:cNvPr id="2" name="Oval 10">
            <a:extLst>
              <a:ext uri="{FF2B5EF4-FFF2-40B4-BE49-F238E27FC236}">
                <a16:creationId xmlns:a16="http://schemas.microsoft.com/office/drawing/2014/main" id="{16856D12-45D4-422B-8B27-5B36298B1624}"/>
              </a:ext>
            </a:extLst>
          </p:cNvPr>
          <p:cNvSpPr/>
          <p:nvPr/>
        </p:nvSpPr>
        <p:spPr>
          <a:xfrm>
            <a:off x="2743200" y="34290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15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3" descr="A picture containing text, linedrawing, clipart&#10;&#10;Description automatically generated">
            <a:extLst>
              <a:ext uri="{FF2B5EF4-FFF2-40B4-BE49-F238E27FC236}">
                <a16:creationId xmlns:a16="http://schemas.microsoft.com/office/drawing/2014/main" id="{05CFA505-6866-493C-A830-82FE1682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09" y="749487"/>
            <a:ext cx="1714500" cy="1971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385FBA-56D1-494E-B294-FAE49C1F6069}"/>
              </a:ext>
            </a:extLst>
          </p:cNvPr>
          <p:cNvSpPr txBox="1"/>
          <p:nvPr/>
        </p:nvSpPr>
        <p:spPr>
          <a:xfrm>
            <a:off x="4523873" y="1395663"/>
            <a:ext cx="818148" cy="735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Calibri"/>
                <a:cs typeface="Calibri"/>
              </a:rPr>
              <a:t>Qu</a:t>
            </a:r>
            <a:endParaRPr lang="en-US" sz="4000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DF1F31E-BED2-459F-A711-7D26471A8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214" y="854628"/>
            <a:ext cx="2237912" cy="1668841"/>
          </a:xfrm>
          <a:prstGeom prst="rect">
            <a:avLst/>
          </a:prstGeom>
        </p:spPr>
      </p:pic>
      <p:sp>
        <p:nvSpPr>
          <p:cNvPr id="6" name="AutoShape 9">
            <a:extLst>
              <a:ext uri="{FF2B5EF4-FFF2-40B4-BE49-F238E27FC236}">
                <a16:creationId xmlns:a16="http://schemas.microsoft.com/office/drawing/2014/main" id="{1E3C303D-AC89-4144-AC9E-56C39EFE4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935" y="1573978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A91B0F8-F215-488C-864F-D1CF44084683}"/>
                  </a:ext>
                </a:extLst>
              </p14:cNvPr>
              <p14:cNvContentPartPr/>
              <p14:nvPr/>
            </p14:nvContentPartPr>
            <p14:xfrm>
              <a:off x="4663750" y="1353870"/>
              <a:ext cx="428625" cy="85725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A91B0F8-F215-488C-864F-D1CF4408468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5105" y="1345247"/>
                <a:ext cx="446274" cy="874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F57A23B-28EC-45D8-9584-FDDB5D9FF76A}"/>
                  </a:ext>
                </a:extLst>
              </p14:cNvPr>
              <p14:cNvContentPartPr/>
              <p14:nvPr/>
            </p14:nvContentPartPr>
            <p14:xfrm>
              <a:off x="4522015" y="1298155"/>
              <a:ext cx="733425" cy="914399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F57A23B-28EC-45D8-9584-FDDB5D9FF76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12974" y="1289474"/>
                <a:ext cx="751146" cy="93212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5" descr="220px-Liam_Neeson_at_2008_TIFF_cropped">
            <a:extLst>
              <a:ext uri="{FF2B5EF4-FFF2-40B4-BE49-F238E27FC236}">
                <a16:creationId xmlns:a16="http://schemas.microsoft.com/office/drawing/2014/main" id="{6432C987-775B-44F2-B6E8-024F49818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304800"/>
            <a:ext cx="20955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8611689-E423-4E54-88FD-A22638340476}"/>
              </a:ext>
            </a:extLst>
          </p:cNvPr>
          <p:cNvSpPr/>
          <p:nvPr/>
        </p:nvSpPr>
        <p:spPr>
          <a:xfrm>
            <a:off x="1066800" y="2286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16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sp>
        <p:nvSpPr>
          <p:cNvPr id="9221" name="WordArt 9">
            <a:extLst>
              <a:ext uri="{FF2B5EF4-FFF2-40B4-BE49-F238E27FC236}">
                <a16:creationId xmlns:a16="http://schemas.microsoft.com/office/drawing/2014/main" id="{7D009593-DB4E-4E95-982B-9C51CC9E1B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15000" y="4267200"/>
            <a:ext cx="1066800" cy="1143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ON</a:t>
            </a:r>
          </a:p>
        </p:txBody>
      </p:sp>
      <p:sp>
        <p:nvSpPr>
          <p:cNvPr id="2" name="Oval 10">
            <a:extLst>
              <a:ext uri="{FF2B5EF4-FFF2-40B4-BE49-F238E27FC236}">
                <a16:creationId xmlns:a16="http://schemas.microsoft.com/office/drawing/2014/main" id="{9C3F7E19-B143-4C12-9459-EC0A3D1C0C62}"/>
              </a:ext>
            </a:extLst>
          </p:cNvPr>
          <p:cNvSpPr/>
          <p:nvPr/>
        </p:nvSpPr>
        <p:spPr>
          <a:xfrm>
            <a:off x="838200" y="35814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17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9223" name="Picture 12" descr="crypt">
            <a:extLst>
              <a:ext uri="{FF2B5EF4-FFF2-40B4-BE49-F238E27FC236}">
                <a16:creationId xmlns:a16="http://schemas.microsoft.com/office/drawing/2014/main" id="{B2A2D947-6596-4324-A2A7-C35ED0899A9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3733800"/>
            <a:ext cx="3962400" cy="2635250"/>
          </a:xfr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E5A9F4A-2D6B-4476-BF0A-CF0EDEEE3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107" y="306574"/>
            <a:ext cx="1905000" cy="2857500"/>
          </a:xfrm>
          <a:prstGeom prst="rect">
            <a:avLst/>
          </a:prstGeom>
        </p:spPr>
      </p:pic>
      <p:sp>
        <p:nvSpPr>
          <p:cNvPr id="4" name="AutoShape 11">
            <a:extLst>
              <a:ext uri="{FF2B5EF4-FFF2-40B4-BE49-F238E27FC236}">
                <a16:creationId xmlns:a16="http://schemas.microsoft.com/office/drawing/2014/main" id="{FA89D8F1-464E-4DAE-8E64-79B67F94C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899" y="1437002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on button">
            <a:extLst>
              <a:ext uri="{FF2B5EF4-FFF2-40B4-BE49-F238E27FC236}">
                <a16:creationId xmlns:a16="http://schemas.microsoft.com/office/drawing/2014/main" id="{4584A515-31CC-44C4-BED7-E1A397A5C34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28600"/>
            <a:ext cx="3810000" cy="2987675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D1F3418-E674-40D2-9E59-213BC900D974}"/>
              </a:ext>
            </a:extLst>
          </p:cNvPr>
          <p:cNvSpPr/>
          <p:nvPr/>
        </p:nvSpPr>
        <p:spPr>
          <a:xfrm>
            <a:off x="381000" y="2286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18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44" name="Picture 10" descr="hmmm">
            <a:extLst>
              <a:ext uri="{FF2B5EF4-FFF2-40B4-BE49-F238E27FC236}">
                <a16:creationId xmlns:a16="http://schemas.microsoft.com/office/drawing/2014/main" id="{E9C5975F-9F7B-4B09-88DD-79B0CB45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3886200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1" descr="all-about-me-boy">
            <a:extLst>
              <a:ext uri="{FF2B5EF4-FFF2-40B4-BE49-F238E27FC236}">
                <a16:creationId xmlns:a16="http://schemas.microsoft.com/office/drawing/2014/main" id="{52859E35-83D7-473A-8BC5-362B5FF7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235267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carrioncrow_300_tcm9-139740_v1">
            <a:extLst>
              <a:ext uri="{FF2B5EF4-FFF2-40B4-BE49-F238E27FC236}">
                <a16:creationId xmlns:a16="http://schemas.microsoft.com/office/drawing/2014/main" id="{2B2716E9-74A8-4468-A80A-97D47918E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103688"/>
            <a:ext cx="25193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0">
            <a:extLst>
              <a:ext uri="{FF2B5EF4-FFF2-40B4-BE49-F238E27FC236}">
                <a16:creationId xmlns:a16="http://schemas.microsoft.com/office/drawing/2014/main" id="{CFFBAEAD-DCA4-4897-9F70-97B2A496B350}"/>
              </a:ext>
            </a:extLst>
          </p:cNvPr>
          <p:cNvSpPr/>
          <p:nvPr/>
        </p:nvSpPr>
        <p:spPr>
          <a:xfrm>
            <a:off x="457200" y="3886200"/>
            <a:ext cx="838200" cy="609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>
                <a:solidFill>
                  <a:srgbClr val="FFC000"/>
                </a:solidFill>
                <a:latin typeface="Arial" charset="0"/>
                <a:cs typeface="Arial" charset="0"/>
              </a:rPr>
              <a:t>19</a:t>
            </a:r>
            <a:endParaRPr lang="en-US" sz="2800" b="1">
              <a:solidFill>
                <a:srgbClr val="FFC000"/>
              </a:solidFill>
              <a:latin typeface="Arial" charset="0"/>
              <a:cs typeface="Arial" charset="0"/>
            </a:endParaRPr>
          </a:p>
        </p:txBody>
      </p:sp>
      <p:pic>
        <p:nvPicPr>
          <p:cNvPr id="10248" name="Picture 15" descr="Zen">
            <a:extLst>
              <a:ext uri="{FF2B5EF4-FFF2-40B4-BE49-F238E27FC236}">
                <a16:creationId xmlns:a16="http://schemas.microsoft.com/office/drawing/2014/main" id="{13E1DD5E-96BA-4126-9855-CBD9477F3C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228600"/>
            <a:ext cx="3124200" cy="3124200"/>
          </a:xfrm>
        </p:spPr>
      </p:pic>
      <p:sp>
        <p:nvSpPr>
          <p:cNvPr id="3" name="AutoShape 9">
            <a:extLst>
              <a:ext uri="{FF2B5EF4-FFF2-40B4-BE49-F238E27FC236}">
                <a16:creationId xmlns:a16="http://schemas.microsoft.com/office/drawing/2014/main" id="{27251ECB-4A19-47A8-BCAE-D64F974D4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18" y="1564722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AutoShape 9">
            <a:extLst>
              <a:ext uri="{FF2B5EF4-FFF2-40B4-BE49-F238E27FC236}">
                <a16:creationId xmlns:a16="http://schemas.microsoft.com/office/drawing/2014/main" id="{05B56B81-3191-42AC-98E3-077622B79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531" y="492431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5CE5A624-0F33-4764-9B8C-77060B0F8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243" y="5016860"/>
            <a:ext cx="381000" cy="381000"/>
          </a:xfrm>
          <a:prstGeom prst="plus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360EC5C5CB34C8FFA6CC093555659" ma:contentTypeVersion="12" ma:contentTypeDescription="Create a new document." ma:contentTypeScope="" ma:versionID="f464bacea27bca17ed12a705a419abff">
  <xsd:schema xmlns:xsd="http://www.w3.org/2001/XMLSchema" xmlns:xs="http://www.w3.org/2001/XMLSchema" xmlns:p="http://schemas.microsoft.com/office/2006/metadata/properties" xmlns:ns2="a6fb7180-8eee-4bb2-82a9-7e74839875f2" xmlns:ns3="8ceb0669-6f7d-4acc-aa47-75e43ae3260e" targetNamespace="http://schemas.microsoft.com/office/2006/metadata/properties" ma:root="true" ma:fieldsID="21a37dd09896b45d5a02551adfdc12d3" ns2:_="" ns3:_="">
    <xsd:import namespace="a6fb7180-8eee-4bb2-82a9-7e74839875f2"/>
    <xsd:import namespace="8ceb0669-6f7d-4acc-aa47-75e43ae3260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7180-8eee-4bb2-82a9-7e74839875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eb0669-6f7d-4acc-aa47-75e43ae32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39F437-8EF8-4012-A705-3A9056FAA48B}">
  <ds:schemaRefs>
    <ds:schemaRef ds:uri="8ceb0669-6f7d-4acc-aa47-75e43ae3260e"/>
    <ds:schemaRef ds:uri="a6fb7180-8eee-4bb2-82a9-7e74839875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1C3873F-6823-4660-BCD5-96D1565E48B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052599B-24F4-4ECB-BF1B-F7A3ECEAE7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10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</dc:creator>
  <cp:revision>61</cp:revision>
  <dcterms:created xsi:type="dcterms:W3CDTF">2007-08-03T15:04:33Z</dcterms:created>
  <dcterms:modified xsi:type="dcterms:W3CDTF">2021-03-03T04:17:14Z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0x010100FD6360EC5C5CB34C8FFA6CC093555659</vt:lpwstr>
  </property>
</Properties>
</file>